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086" y="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F202F66-BE67-491A-BBFD-6C906FAAB462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BCBFD7C-925A-42B0-B268-ABFB52A250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202F66-BE67-491A-BBFD-6C906FAAB462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CBFD7C-925A-42B0-B268-ABFB52A250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202F66-BE67-491A-BBFD-6C906FAAB462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CBFD7C-925A-42B0-B268-ABFB52A250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202F66-BE67-491A-BBFD-6C906FAAB462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CBFD7C-925A-42B0-B268-ABFB52A250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202F66-BE67-491A-BBFD-6C906FAAB462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CBFD7C-925A-42B0-B268-ABFB52A250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202F66-BE67-491A-BBFD-6C906FAAB462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CBFD7C-925A-42B0-B268-ABFB52A250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202F66-BE67-491A-BBFD-6C906FAAB462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CBFD7C-925A-42B0-B268-ABFB52A250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202F66-BE67-491A-BBFD-6C906FAAB462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CBFD7C-925A-42B0-B268-ABFB52A250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202F66-BE67-491A-BBFD-6C906FAAB462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CBFD7C-925A-42B0-B268-ABFB52A250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F202F66-BE67-491A-BBFD-6C906FAAB462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CBFD7C-925A-42B0-B268-ABFB52A250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F202F66-BE67-491A-BBFD-6C906FAAB462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BCBFD7C-925A-42B0-B268-ABFB52A250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F202F66-BE67-491A-BBFD-6C906FAAB462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BCBFD7C-925A-42B0-B268-ABFB52A250C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2209800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 </a:t>
            </a:r>
            <a:r>
              <a:rPr lang="ru-RU" sz="4000" dirty="0" smtClean="0"/>
              <a:t>ТВОРЧЕСКИЙ ПРОЕКТ</a:t>
            </a:r>
            <a:br>
              <a:rPr lang="ru-RU" sz="4000" dirty="0" smtClean="0"/>
            </a:br>
            <a:r>
              <a:rPr lang="ru-RU" sz="4000" dirty="0" smtClean="0"/>
              <a:t>«ВОРОТА ТАГАНРОГА»</a:t>
            </a:r>
            <a:br>
              <a:rPr lang="ru-RU" sz="4000" dirty="0" smtClean="0"/>
            </a:br>
            <a:r>
              <a:rPr lang="ru-RU" sz="4000" dirty="0" smtClean="0"/>
              <a:t>из цикла</a:t>
            </a:r>
            <a:br>
              <a:rPr lang="ru-RU" sz="4000" dirty="0" smtClean="0"/>
            </a:br>
            <a:r>
              <a:rPr lang="ru-RU" sz="4000" dirty="0" smtClean="0"/>
              <a:t>«МОЙ ГОРОД»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ru-RU" sz="2400" dirty="0" smtClean="0"/>
              <a:t>Участники проекта:</a:t>
            </a:r>
          </a:p>
          <a:p>
            <a:pPr algn="r"/>
            <a:r>
              <a:rPr lang="ru-RU" sz="2400" dirty="0" smtClean="0"/>
              <a:t>Воспитатель - </a:t>
            </a:r>
            <a:r>
              <a:rPr lang="ru-RU" sz="2400" dirty="0" err="1" smtClean="0"/>
              <a:t>Слепко</a:t>
            </a:r>
            <a:r>
              <a:rPr lang="ru-RU" sz="2400" dirty="0" smtClean="0"/>
              <a:t> Г.М.</a:t>
            </a:r>
          </a:p>
          <a:p>
            <a:pPr algn="r"/>
            <a:r>
              <a:rPr lang="ru-RU" sz="2400" dirty="0" smtClean="0"/>
              <a:t>Воспитанник – Приходько В.</a:t>
            </a:r>
          </a:p>
          <a:p>
            <a:endParaRPr lang="ru-RU" sz="2800" dirty="0" smtClean="0"/>
          </a:p>
          <a:p>
            <a:endParaRPr lang="ru-RU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019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Users\4гр\Desktop\IMG_2493.JPG"/>
          <p:cNvPicPr>
            <a:picLocks noChangeAspect="1" noChangeArrowheads="1"/>
          </p:cNvPicPr>
          <p:nvPr/>
        </p:nvPicPr>
        <p:blipFill>
          <a:blip r:embed="rId2" cstate="print"/>
          <a:srcRect t="10034" r="25974" b="12044"/>
          <a:stretch>
            <a:fillRect/>
          </a:stretch>
        </p:blipFill>
        <p:spPr bwMode="auto">
          <a:xfrm rot="16200000">
            <a:off x="-76200" y="1143000"/>
            <a:ext cx="4343400" cy="3429000"/>
          </a:xfrm>
          <a:prstGeom prst="rect">
            <a:avLst/>
          </a:prstGeom>
          <a:noFill/>
        </p:spPr>
      </p:pic>
      <p:pic>
        <p:nvPicPr>
          <p:cNvPr id="3" name="Picture 2" descr="C:\Users\4гр\Desktop\IMG_2493.JPG"/>
          <p:cNvPicPr>
            <a:picLocks noChangeAspect="1" noChangeArrowheads="1"/>
          </p:cNvPicPr>
          <p:nvPr/>
        </p:nvPicPr>
        <p:blipFill>
          <a:blip r:embed="rId2" cstate="print"/>
          <a:srcRect l="70925" t="15412" b="15866"/>
          <a:stretch>
            <a:fillRect/>
          </a:stretch>
        </p:blipFill>
        <p:spPr bwMode="auto">
          <a:xfrm rot="16200000">
            <a:off x="5069032" y="188768"/>
            <a:ext cx="2667000" cy="472786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953000" y="61722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«ГЕРБ И ФЛАГ ТАГАНРОГА»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10668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«</a:t>
            </a:r>
            <a:r>
              <a:rPr lang="ru-RU" sz="2400" dirty="0" smtClean="0"/>
              <a:t>ЗДЕСЬ БУДЕТ ГАВАНЬ И КРЕПОСТЬ»</a:t>
            </a:r>
            <a:br>
              <a:rPr lang="ru-RU" sz="2400" dirty="0" smtClean="0"/>
            </a:br>
            <a:r>
              <a:rPr lang="ru-RU" sz="2400" dirty="0" smtClean="0"/>
              <a:t>                                                                </a:t>
            </a:r>
            <a:r>
              <a:rPr lang="ru-RU" sz="2000" dirty="0" smtClean="0"/>
              <a:t>ГЕРБ И ФЛАГ</a:t>
            </a:r>
            <a:endParaRPr lang="ru-RU" sz="2000" dirty="0"/>
          </a:p>
        </p:txBody>
      </p:sp>
      <p:pic>
        <p:nvPicPr>
          <p:cNvPr id="14338" name="Picture 2" descr="C:\Users\4гр\Desktop\MTE4MDAzNDEwNzQ3OTUwNjA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0"/>
            <a:ext cx="1904999" cy="1904999"/>
          </a:xfrm>
          <a:prstGeom prst="rect">
            <a:avLst/>
          </a:prstGeom>
          <a:noFill/>
        </p:spPr>
      </p:pic>
      <p:pic>
        <p:nvPicPr>
          <p:cNvPr id="14339" name="Picture 3" descr="C:\Users\4гр\Desktop\9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038600"/>
            <a:ext cx="2271522" cy="1676400"/>
          </a:xfrm>
          <a:prstGeom prst="rect">
            <a:avLst/>
          </a:prstGeom>
          <a:noFill/>
        </p:spPr>
      </p:pic>
      <p:pic>
        <p:nvPicPr>
          <p:cNvPr id="14340" name="Picture 4" descr="C:\Users\4гр\Desktop\ADkUX6a9lWs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200400"/>
            <a:ext cx="4458204" cy="3159125"/>
          </a:xfrm>
          <a:prstGeom prst="rect">
            <a:avLst/>
          </a:prstGeom>
          <a:noFill/>
        </p:spPr>
      </p:pic>
      <p:pic>
        <p:nvPicPr>
          <p:cNvPr id="1026" name="Picture 2" descr="C:\Users\4гр\Desktop\Рисунок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762000"/>
            <a:ext cx="3810000" cy="159067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57200" y="342900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Основатель города Таганрога-</a:t>
            </a:r>
          </a:p>
          <a:p>
            <a:r>
              <a:rPr lang="ru-RU" sz="1600" dirty="0" smtClean="0"/>
              <a:t>Царь Петр 1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629400" y="2133600"/>
            <a:ext cx="2514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Появился герб в1808 году.</a:t>
            </a:r>
          </a:p>
          <a:p>
            <a:r>
              <a:rPr lang="ru-RU" sz="1600" dirty="0" smtClean="0"/>
              <a:t>Его утвердил царь Александр 1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267200" y="6324600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Первая гавань Таганрога</a:t>
            </a: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2590800" y="2819400"/>
            <a:ext cx="350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/>
              <a:t>Таган-Рог-приметный</a:t>
            </a:r>
            <a:r>
              <a:rPr lang="ru-RU" sz="1600" dirty="0" smtClean="0"/>
              <a:t> мыс</a:t>
            </a:r>
          </a:p>
        </p:txBody>
      </p:sp>
      <p:pic>
        <p:nvPicPr>
          <p:cNvPr id="14341" name="Picture 5" descr="C:\Users\4гр\Desktop\port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00235" y="1143000"/>
            <a:ext cx="2881365" cy="167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ПЕРВЫЕ МОРСКИЕ ВОРОТА ТАГАНРОГА</a:t>
            </a:r>
            <a:br>
              <a:rPr lang="ru-RU" sz="2000" dirty="0" smtClean="0"/>
            </a:br>
            <a:r>
              <a:rPr lang="ru-RU" sz="2400" dirty="0" smtClean="0"/>
              <a:t>ЮЖНЫЕ</a:t>
            </a:r>
            <a:r>
              <a:rPr lang="ru-RU" sz="2000" dirty="0" smtClean="0"/>
              <a:t> ВОРОТА (или Никольские)</a:t>
            </a:r>
            <a:endParaRPr lang="ru-RU" sz="2000" dirty="0"/>
          </a:p>
        </p:txBody>
      </p:sp>
      <p:pic>
        <p:nvPicPr>
          <p:cNvPr id="15362" name="Picture 2" descr="C:\Users\4гр\Desktop\0_1be025_3c865233_orig[1].jpg"/>
          <p:cNvPicPr>
            <a:picLocks noChangeAspect="1" noChangeArrowheads="1"/>
          </p:cNvPicPr>
          <p:nvPr/>
        </p:nvPicPr>
        <p:blipFill>
          <a:blip r:embed="rId2" cstate="print"/>
          <a:srcRect b="23684"/>
          <a:stretch>
            <a:fillRect/>
          </a:stretch>
        </p:blipFill>
        <p:spPr bwMode="auto">
          <a:xfrm>
            <a:off x="0" y="1066800"/>
            <a:ext cx="5486400" cy="2209800"/>
          </a:xfrm>
          <a:prstGeom prst="rect">
            <a:avLst/>
          </a:prstGeom>
          <a:noFill/>
        </p:spPr>
      </p:pic>
      <p:pic>
        <p:nvPicPr>
          <p:cNvPr id="15364" name="Picture 4" descr="C:\Users\4гр\Desktop\e9ecf10bfaf2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3505200"/>
            <a:ext cx="2910662" cy="1828800"/>
          </a:xfrm>
          <a:prstGeom prst="rect">
            <a:avLst/>
          </a:prstGeom>
          <a:noFill/>
        </p:spPr>
      </p:pic>
      <p:pic>
        <p:nvPicPr>
          <p:cNvPr id="15363" name="Picture 3" descr="C:\Users\4гр\Desktop\132616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981200"/>
            <a:ext cx="1930400" cy="1447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57200" y="54102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 южные ворота крепости выходили на </a:t>
            </a:r>
            <a:r>
              <a:rPr lang="ru-RU" sz="1600" dirty="0" err="1" smtClean="0"/>
              <a:t>Бахмутскую</a:t>
            </a:r>
            <a:r>
              <a:rPr lang="ru-RU" sz="1600" dirty="0" smtClean="0"/>
              <a:t> дорогу</a:t>
            </a:r>
          </a:p>
          <a:p>
            <a:r>
              <a:rPr lang="ru-RU" sz="1600" dirty="0" smtClean="0"/>
              <a:t>(ныне ул. Шевченко) . 1712 год –крепость разрушена, на этом месте в1775г построена Триумфальная арка   в честь возвращения  России  первого порта  на азовском море</a:t>
            </a:r>
            <a:endParaRPr lang="ru-RU" sz="1600" dirty="0"/>
          </a:p>
        </p:txBody>
      </p:sp>
      <p:pic>
        <p:nvPicPr>
          <p:cNvPr id="2050" name="Picture 2" descr="C:\Users\4гр\Desktop\gates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05200"/>
            <a:ext cx="2786063" cy="1597313"/>
          </a:xfrm>
          <a:prstGeom prst="rect">
            <a:avLst/>
          </a:prstGeom>
          <a:noFill/>
        </p:spPr>
      </p:pic>
      <p:pic>
        <p:nvPicPr>
          <p:cNvPr id="2051" name="Picture 3" descr="C:\Users\4гр\Desktop\taganrog-1827-2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21688" y="609600"/>
            <a:ext cx="2322312" cy="1752600"/>
          </a:xfrm>
          <a:prstGeom prst="rect">
            <a:avLst/>
          </a:prstGeom>
          <a:noFill/>
        </p:spPr>
      </p:pic>
      <p:pic>
        <p:nvPicPr>
          <p:cNvPr id="3074" name="Picture 2" descr="C:\Users\4гр\Desktop\0_d48c8_65b1b310_XXXL[1].jpg"/>
          <p:cNvPicPr>
            <a:picLocks noChangeAspect="1" noChangeArrowheads="1"/>
          </p:cNvPicPr>
          <p:nvPr/>
        </p:nvPicPr>
        <p:blipFill>
          <a:blip r:embed="rId7" cstate="print"/>
          <a:srcRect t="2842" r="24070" b="14726"/>
          <a:stretch>
            <a:fillRect/>
          </a:stretch>
        </p:blipFill>
        <p:spPr bwMode="auto">
          <a:xfrm>
            <a:off x="5791200" y="3505200"/>
            <a:ext cx="3352800" cy="20109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4гр\Desktop\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8893" y="2209800"/>
            <a:ext cx="4112071" cy="2438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ГОРОДСКИЕ ВОРОТА ТАГАНРОГА</a:t>
            </a:r>
            <a:br>
              <a:rPr lang="ru-RU" sz="2400" dirty="0" smtClean="0"/>
            </a:br>
            <a:r>
              <a:rPr lang="ru-RU" sz="2400" dirty="0" smtClean="0"/>
              <a:t>«ШЛАГБАУМ»</a:t>
            </a:r>
            <a:endParaRPr lang="ru-RU" sz="2400" dirty="0"/>
          </a:p>
        </p:txBody>
      </p:sp>
      <p:pic>
        <p:nvPicPr>
          <p:cNvPr id="16387" name="Picture 3" descr="C:\Users\4гр\Desktop\61382507[1].jpg"/>
          <p:cNvPicPr>
            <a:picLocks noChangeAspect="1" noChangeArrowheads="1"/>
          </p:cNvPicPr>
          <p:nvPr/>
        </p:nvPicPr>
        <p:blipFill>
          <a:blip r:embed="rId3" cstate="print"/>
          <a:srcRect r="18333"/>
          <a:stretch>
            <a:fillRect/>
          </a:stretch>
        </p:blipFill>
        <p:spPr bwMode="auto">
          <a:xfrm>
            <a:off x="0" y="4572000"/>
            <a:ext cx="2667000" cy="2286000"/>
          </a:xfrm>
          <a:prstGeom prst="rect">
            <a:avLst/>
          </a:prstGeom>
          <a:noFill/>
        </p:spPr>
      </p:pic>
      <p:pic>
        <p:nvPicPr>
          <p:cNvPr id="16389" name="Picture 5" descr="C:\Users\4гр\Desktop\25929838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572000"/>
            <a:ext cx="2590800" cy="2286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8600" y="1219200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/>
              <a:t>Памятный знак в честь победы России  над французами. Торжественное открытие 27 сентября 1814года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895600" y="4572000"/>
            <a:ext cx="3733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 1967 году столбы разрушили ,</a:t>
            </a:r>
          </a:p>
          <a:p>
            <a:r>
              <a:rPr lang="ru-RU" sz="1600" dirty="0" smtClean="0"/>
              <a:t> так как они мешали развитию движения</a:t>
            </a:r>
          </a:p>
          <a:p>
            <a:r>
              <a:rPr lang="ru-RU" sz="1600" dirty="0" smtClean="0"/>
              <a:t> транспорта. В 1974 открыт сквер, а второе</a:t>
            </a:r>
          </a:p>
          <a:p>
            <a:r>
              <a:rPr lang="ru-RU" sz="1600" dirty="0" smtClean="0"/>
              <a:t> рождение сквера  и знаменательного знака </a:t>
            </a:r>
          </a:p>
          <a:p>
            <a:r>
              <a:rPr lang="ru-RU" sz="1600" dirty="0" smtClean="0"/>
              <a:t>5 сентября 2005 года</a:t>
            </a:r>
            <a:endParaRPr lang="ru-RU" sz="1600" dirty="0"/>
          </a:p>
        </p:txBody>
      </p:sp>
      <p:pic>
        <p:nvPicPr>
          <p:cNvPr id="16386" name="Picture 2" descr="C:\Users\4гр\Desktop\TagYesterday04[1].jpg"/>
          <p:cNvPicPr>
            <a:picLocks noChangeAspect="1" noChangeArrowheads="1"/>
          </p:cNvPicPr>
          <p:nvPr/>
        </p:nvPicPr>
        <p:blipFill>
          <a:blip r:embed="rId5" cstate="print"/>
          <a:srcRect l="6818" r="6818"/>
          <a:stretch>
            <a:fillRect/>
          </a:stretch>
        </p:blipFill>
        <p:spPr bwMode="auto">
          <a:xfrm>
            <a:off x="914400" y="1863630"/>
            <a:ext cx="3505200" cy="2653978"/>
          </a:xfrm>
          <a:prstGeom prst="rect">
            <a:avLst/>
          </a:prstGeom>
          <a:noFill/>
        </p:spPr>
      </p:pic>
      <p:pic>
        <p:nvPicPr>
          <p:cNvPr id="2051" name="Picture 3" descr="C:\Users\4гр\Desktop\map659[1].jpg"/>
          <p:cNvPicPr>
            <a:picLocks noChangeAspect="1" noChangeArrowheads="1"/>
          </p:cNvPicPr>
          <p:nvPr/>
        </p:nvPicPr>
        <p:blipFill>
          <a:blip r:embed="rId6" cstate="print"/>
          <a:srcRect l="28854" r="25613"/>
          <a:stretch>
            <a:fillRect/>
          </a:stretch>
        </p:blipFill>
        <p:spPr bwMode="auto">
          <a:xfrm>
            <a:off x="5943600" y="152400"/>
            <a:ext cx="1219200" cy="200818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162800" y="304800"/>
            <a:ext cx="1981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Император Александр 1,</a:t>
            </a:r>
          </a:p>
          <a:p>
            <a:r>
              <a:rPr lang="ru-RU" sz="1600" dirty="0" smtClean="0"/>
              <a:t>во главе русской армии изгнал французов и освободил Россию </a:t>
            </a:r>
            <a:endParaRPr lang="ru-RU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722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cs typeface="Angsana New" pitchFamily="18" charset="-34"/>
              </a:rPr>
              <a:t>ВЪЕЗД В ТАГАНРОГ </a:t>
            </a:r>
            <a:br>
              <a:rPr lang="ru-RU" sz="2800" dirty="0" smtClean="0">
                <a:cs typeface="Angsana New" pitchFamily="18" charset="-34"/>
              </a:rPr>
            </a:br>
            <a:r>
              <a:rPr lang="ru-RU" sz="2800" dirty="0" smtClean="0">
                <a:cs typeface="Angsana New" pitchFamily="18" charset="-34"/>
              </a:rPr>
              <a:t>(со стороны  РОСТОВА)</a:t>
            </a:r>
            <a:endParaRPr lang="ru-RU" sz="2800" dirty="0">
              <a:cs typeface="Angsana New" pitchFamily="18" charset="-34"/>
            </a:endParaRPr>
          </a:p>
        </p:txBody>
      </p:sp>
      <p:pic>
        <p:nvPicPr>
          <p:cNvPr id="17410" name="Picture 2" descr="C:\Users\4гр\Desktop\10[1].png"/>
          <p:cNvPicPr>
            <a:picLocks noChangeAspect="1" noChangeArrowheads="1"/>
          </p:cNvPicPr>
          <p:nvPr/>
        </p:nvPicPr>
        <p:blipFill>
          <a:blip r:embed="rId2" cstate="print"/>
          <a:srcRect r="29462"/>
          <a:stretch>
            <a:fillRect/>
          </a:stretch>
        </p:blipFill>
        <p:spPr bwMode="auto">
          <a:xfrm>
            <a:off x="5105400" y="228600"/>
            <a:ext cx="4062482" cy="2514600"/>
          </a:xfrm>
          <a:prstGeom prst="rect">
            <a:avLst/>
          </a:prstGeom>
          <a:noFill/>
        </p:spPr>
      </p:pic>
      <p:pic>
        <p:nvPicPr>
          <p:cNvPr id="1027" name="Picture 3" descr="C:\Users\4гр\Desktop\T-P-Jtn-0jo[1].jpg"/>
          <p:cNvPicPr>
            <a:picLocks noChangeAspect="1" noChangeArrowheads="1"/>
          </p:cNvPicPr>
          <p:nvPr/>
        </p:nvPicPr>
        <p:blipFill>
          <a:blip r:embed="rId3" cstate="print"/>
          <a:srcRect t="31801" b="8199"/>
          <a:stretch>
            <a:fillRect/>
          </a:stretch>
        </p:blipFill>
        <p:spPr bwMode="auto">
          <a:xfrm>
            <a:off x="533400" y="2819400"/>
            <a:ext cx="8305800" cy="2362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85800" y="5257800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Новые городские «ворота»-ростовский въезд, открыт 1 мая 1975 г,</a:t>
            </a:r>
          </a:p>
          <a:p>
            <a:r>
              <a:rPr lang="ru-RU" sz="1600" dirty="0" smtClean="0"/>
              <a:t>2009-2010г –проведена реконструкция  въезда, рядом появился особый знак – поклонный крест.</a:t>
            </a:r>
            <a:endParaRPr lang="ru-RU" sz="1600" dirty="0"/>
          </a:p>
        </p:txBody>
      </p:sp>
      <p:pic>
        <p:nvPicPr>
          <p:cNvPr id="1028" name="Picture 4" descr="C:\Users\4гр\Desktop\7018104[1].jpg"/>
          <p:cNvPicPr>
            <a:picLocks noChangeAspect="1" noChangeArrowheads="1"/>
          </p:cNvPicPr>
          <p:nvPr/>
        </p:nvPicPr>
        <p:blipFill>
          <a:blip r:embed="rId4" cstate="print"/>
          <a:srcRect r="44059" b="14540"/>
          <a:stretch>
            <a:fillRect/>
          </a:stretch>
        </p:blipFill>
        <p:spPr bwMode="auto">
          <a:xfrm>
            <a:off x="443336" y="1295400"/>
            <a:ext cx="1690264" cy="154931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057400" y="2286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 реконструкции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13715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effectLst/>
              </a:rPr>
              <a:t>РИСУНКИ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  на  тему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«ВОРОТА ТАГАНРОГА»</a:t>
            </a:r>
            <a:br>
              <a:rPr lang="ru-RU" sz="2400" dirty="0" smtClean="0">
                <a:effectLst/>
              </a:rPr>
            </a:br>
            <a:endParaRPr lang="ru-RU" sz="2400" dirty="0"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АВТОР РАБОТ </a:t>
            </a:r>
          </a:p>
          <a:p>
            <a:r>
              <a:rPr lang="ru-RU" sz="2000" b="1" dirty="0" smtClean="0"/>
              <a:t>Приходько Вячеслав</a:t>
            </a:r>
          </a:p>
          <a:p>
            <a:r>
              <a:rPr lang="ru-RU" sz="1200" dirty="0" smtClean="0"/>
              <a:t>(графика-тушь , перо, карандаш)</a:t>
            </a:r>
          </a:p>
          <a:p>
            <a:endParaRPr lang="ru-RU" sz="1600" dirty="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943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4гр\Desktop\IMG_2490.JPG"/>
          <p:cNvPicPr>
            <a:picLocks noChangeAspect="1" noChangeArrowheads="1"/>
          </p:cNvPicPr>
          <p:nvPr/>
        </p:nvPicPr>
        <p:blipFill>
          <a:blip r:embed="rId2" cstate="print"/>
          <a:srcRect l="6466" t="3448" r="8190" b="18965"/>
          <a:stretch>
            <a:fillRect/>
          </a:stretch>
        </p:blipFill>
        <p:spPr bwMode="auto">
          <a:xfrm>
            <a:off x="1066800" y="685800"/>
            <a:ext cx="6817360" cy="4648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114800" y="5867400"/>
            <a:ext cx="5231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«Триумфальная арка 1772г»</a:t>
            </a:r>
          </a:p>
          <a:p>
            <a:r>
              <a:rPr lang="ru-RU" sz="1000" dirty="0" smtClean="0"/>
              <a:t> </a:t>
            </a:r>
            <a:r>
              <a:rPr lang="ru-RU" sz="1200" dirty="0" smtClean="0"/>
              <a:t>была возведена на месте южных ворот Троицкой крепости выход к </a:t>
            </a:r>
            <a:r>
              <a:rPr lang="ru-RU" sz="1200" dirty="0" err="1" smtClean="0"/>
              <a:t>Бауманской</a:t>
            </a:r>
            <a:r>
              <a:rPr lang="ru-RU" sz="1200" dirty="0" smtClean="0"/>
              <a:t> дороге ( ныне  ул.Шевченко)</a:t>
            </a:r>
            <a:endParaRPr lang="ru-RU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867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4гр\Desktop\IMG_2491.JPG"/>
          <p:cNvPicPr>
            <a:picLocks noChangeAspect="1" noChangeArrowheads="1"/>
          </p:cNvPicPr>
          <p:nvPr/>
        </p:nvPicPr>
        <p:blipFill>
          <a:blip r:embed="rId2" cstate="print"/>
          <a:srcRect l="6329" t="3376" r="5063" b="17299"/>
          <a:stretch>
            <a:fillRect/>
          </a:stretch>
        </p:blipFill>
        <p:spPr bwMode="auto">
          <a:xfrm>
            <a:off x="1143000" y="609600"/>
            <a:ext cx="6858000" cy="460465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343400" y="6096000"/>
            <a:ext cx="457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«ШЛАГБАУМ 1814г.»</a:t>
            </a:r>
          </a:p>
          <a:p>
            <a:r>
              <a:rPr lang="ru-RU" sz="1200" dirty="0" smtClean="0"/>
              <a:t>Памятный знак в честь победы над французами</a:t>
            </a:r>
            <a:endParaRPr lang="ru-RU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172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Users\4гр\Desktop\IMG_2492.JPG"/>
          <p:cNvPicPr>
            <a:picLocks noChangeAspect="1" noChangeArrowheads="1"/>
          </p:cNvPicPr>
          <p:nvPr/>
        </p:nvPicPr>
        <p:blipFill>
          <a:blip r:embed="rId2" cstate="print"/>
          <a:srcRect l="2250" r="7408" b="18792"/>
          <a:stretch>
            <a:fillRect/>
          </a:stretch>
        </p:blipFill>
        <p:spPr bwMode="auto">
          <a:xfrm>
            <a:off x="914400" y="609600"/>
            <a:ext cx="7346950" cy="4953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410200" y="61722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«РОСТОВСКИЙ ВЪЕЗД»</a:t>
            </a:r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E1E1E1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489</TotalTime>
  <Words>236</Words>
  <Application>Microsoft Office PowerPoint</Application>
  <PresentationFormat>Экран (4:3)</PresentationFormat>
  <Paragraphs>37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Открытая</vt:lpstr>
      <vt:lpstr> ТВОРЧЕСКИЙ ПРОЕКТ «ВОРОТА ТАГАНРОГА» из цикла «МОЙ ГОРОД»</vt:lpstr>
      <vt:lpstr>«ЗДЕСЬ БУДЕТ ГАВАНЬ И КРЕПОСТЬ»                                                                 ГЕРБ И ФЛАГ</vt:lpstr>
      <vt:lpstr>ПЕРВЫЕ МОРСКИЕ ВОРОТА ТАГАНРОГА ЮЖНЫЕ ВОРОТА (или Никольские)</vt:lpstr>
      <vt:lpstr>ГОРОДСКИЕ ВОРОТА ТАГАНРОГА «ШЛАГБАУМ»</vt:lpstr>
      <vt:lpstr>ВЪЕЗД В ТАГАНРОГ  (со стороны  РОСТОВА)</vt:lpstr>
      <vt:lpstr>РИСУНКИ   на  тему  «ВОРОТА ТАГАНРОГА» </vt:lpstr>
      <vt:lpstr>Слайд 7</vt:lpstr>
      <vt:lpstr>Слайд 8</vt:lpstr>
      <vt:lpstr>Слайд 9</vt:lpstr>
      <vt:lpstr>Слайд 10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«МОЙ ГОРОД» «ВОРОТА ТАГАНРОГА»</dc:title>
  <dc:creator>4гр</dc:creator>
  <cp:lastModifiedBy>4гр</cp:lastModifiedBy>
  <cp:revision>96</cp:revision>
  <dcterms:created xsi:type="dcterms:W3CDTF">2016-01-07T19:16:39Z</dcterms:created>
  <dcterms:modified xsi:type="dcterms:W3CDTF">2016-02-09T14:49:24Z</dcterms:modified>
</cp:coreProperties>
</file>