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57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>
        <p:scale>
          <a:sx n="66" d="100"/>
          <a:sy n="66" d="100"/>
        </p:scale>
        <p:origin x="-2298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049A-8AEF-45A8-8866-B2382C55CD7E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93B0-C3D8-4FF6-946F-177C9B955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21E1-935D-4928-856A-04F236FD8F77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61E6-95D2-41A6-8009-F95DEA941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4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1A71-21F9-40D2-AD14-E3D9491B5154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D416-79A1-4495-86A2-EE428856E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7A6D6-E24B-4F79-AB00-4802FCDB910B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0DE2-3AFE-4613-9852-3147C7593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FB19-E4DE-44CF-A8EB-E725DAFDF3BE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9028-AF82-4273-B2FB-5B1096A78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97CC4-AA2E-455F-9931-26EDA7BD7B19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4B41-3E36-41D1-8AFC-F93D09A07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9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FFF86-9DDD-4D28-B581-E725836EB231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D37D-EFB6-4C76-A220-49A4C0FA1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0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D0AFF-8289-4CDD-A086-EC12F65F372C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E553-769B-44D6-BAC8-5D91F9B36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7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0D851-7BED-46C9-9164-4B4229698B49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508D-2DB7-4686-A6D3-A08FC7C4A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7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99A3-F255-414C-9596-95AB5DAE4E6F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EEB4-A6A7-4DC9-A7C3-7C4B71B48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8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04E1-76E4-471D-937C-6A478E2DE20E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157FD-FC93-4E28-B79C-DB0F10B15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6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A64D11-606A-4589-8B56-8196E4055731}" type="datetimeFigureOut">
              <a:rPr lang="ru-RU"/>
              <a:pPr>
                <a:defRPr/>
              </a:pPr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D506B2-A441-49CE-8222-0E5316A3C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wm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2.png"/><Relationship Id="rId3" Type="http://schemas.microsoft.com/office/2007/relationships/media" Target="../media/media5.wma"/><Relationship Id="rId7" Type="http://schemas.microsoft.com/office/2007/relationships/media" Target="../media/media7.wma"/><Relationship Id="rId12" Type="http://schemas.openxmlformats.org/officeDocument/2006/relationships/audio" Target="../media/media9.wma"/><Relationship Id="rId17" Type="http://schemas.openxmlformats.org/officeDocument/2006/relationships/image" Target="../media/image11.png"/><Relationship Id="rId2" Type="http://schemas.openxmlformats.org/officeDocument/2006/relationships/audio" Target="../media/media4.wma"/><Relationship Id="rId16" Type="http://schemas.openxmlformats.org/officeDocument/2006/relationships/image" Target="../media/image10.png"/><Relationship Id="rId1" Type="http://schemas.microsoft.com/office/2007/relationships/media" Target="../media/media4.wma"/><Relationship Id="rId6" Type="http://schemas.openxmlformats.org/officeDocument/2006/relationships/audio" Target="../media/media6.wma"/><Relationship Id="rId11" Type="http://schemas.microsoft.com/office/2007/relationships/media" Target="../media/media9.wma"/><Relationship Id="rId5" Type="http://schemas.microsoft.com/office/2007/relationships/media" Target="../media/media6.wma"/><Relationship Id="rId15" Type="http://schemas.openxmlformats.org/officeDocument/2006/relationships/image" Target="../media/image9.png"/><Relationship Id="rId10" Type="http://schemas.openxmlformats.org/officeDocument/2006/relationships/audio" Target="../media/media8.wma"/><Relationship Id="rId4" Type="http://schemas.openxmlformats.org/officeDocument/2006/relationships/audio" Target="../media/media5.wma"/><Relationship Id="rId9" Type="http://schemas.microsoft.com/office/2007/relationships/media" Target="../media/media8.wma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7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Настройка шестиструнной гитары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356992"/>
            <a:ext cx="4784576" cy="228180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Журавлёв Александр Иванович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- педагог дополнительного образования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Таганрогский центр помощи детям №3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Настройка гитары — один из важнейших вопросов для любого гитариста.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91680" y="1621892"/>
            <a:ext cx="74523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Существует два способа настройки гитары: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слух.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С помощью техники (компьютера).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Настройка на слух включает в себя и настройку с помощью камертона, будь он настоящим или электронным, и настройку под другую гитару, настройку от первой струны. Настройка на слух требует определённых слуховых навыков. Настройщики слышат звук и настраивают струну гитары в унисон.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Унисон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совпадение звуков.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8243888" y="5732463"/>
            <a:ext cx="900112" cy="3937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6462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Камертон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устройство извлекающее ноту ля (или другую если это духовой камертон), соответственно настроить первую по камертону, - это значит зажать её на 5-м ладу и добиться унисона со звуком, издаваемым камертоном.</a:t>
            </a:r>
          </a:p>
          <a:p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3429000"/>
            <a:ext cx="914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www.musik-crusius.de/media/catalog/product/cache/1/image/9df78eab33525d08d6e5fb8d27136e95/1/_/1_23695_7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77072"/>
            <a:ext cx="2952328" cy="2520280"/>
          </a:xfrm>
          <a:prstGeom prst="rect">
            <a:avLst/>
          </a:prstGeom>
          <a:noFill/>
        </p:spPr>
      </p:pic>
      <p:pic>
        <p:nvPicPr>
          <p:cNvPr id="3077" name="Picture 5" descr="http://shop.weinermusic.com/images/seiko_sat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77072"/>
            <a:ext cx="2808312" cy="2448272"/>
          </a:xfrm>
          <a:prstGeom prst="rect">
            <a:avLst/>
          </a:prstGeom>
          <a:noFill/>
        </p:spPr>
      </p:pic>
      <p:pic>
        <p:nvPicPr>
          <p:cNvPr id="6" name="la (A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220072" y="3284984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73250" y="404813"/>
            <a:ext cx="6371158" cy="2303462"/>
          </a:xfrm>
        </p:spPr>
        <p:txBody>
          <a:bodyPr anchor="ctr"/>
          <a:lstStyle/>
          <a:p>
            <a:pPr algn="l"/>
            <a:r>
              <a:rPr lang="ru-RU" sz="3200" dirty="0" smtClean="0">
                <a:solidFill>
                  <a:srgbClr val="7030A0"/>
                </a:solidFill>
              </a:rPr>
              <a:t>Для того чтобы настроить гитару самым классическим способом, достаточно правильно настроить всего лишь одну струну (желательно первую).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835696" y="2828836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При отсутствии камертона настроить первую струну можно по звуку </a:t>
            </a:r>
            <a:r>
              <a:rPr lang="ru-RU" sz="3200" dirty="0" smtClean="0">
                <a:solidFill>
                  <a:srgbClr val="FF0000"/>
                </a:solidFill>
              </a:rPr>
              <a:t>«ми» </a:t>
            </a:r>
            <a:r>
              <a:rPr lang="ru-RU" sz="3200" dirty="0" smtClean="0">
                <a:solidFill>
                  <a:srgbClr val="7030A0"/>
                </a:solidFill>
              </a:rPr>
              <a:t>первой октавы, извлекаемому из другого, уже настроенного музыкального инструмента или по звучанию </a:t>
            </a:r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en-US" sz="3200" dirty="0" smtClean="0">
                <a:solidFill>
                  <a:srgbClr val="FF0000"/>
                </a:solidFill>
              </a:rPr>
              <a:t>online</a:t>
            </a:r>
            <a:r>
              <a:rPr lang="ru-RU" sz="3200" dirty="0" smtClean="0">
                <a:solidFill>
                  <a:srgbClr val="FF0000"/>
                </a:solidFill>
              </a:rPr>
              <a:t>».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mi (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300192" y="5517232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835696" y="841332"/>
            <a:ext cx="712879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первой струне настраиваем остальные струны в последовательности от второй до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шестой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- 2-ю струну следует зажать на 5-м ладу, и она должна соответствовать звучанию не зажатой первой струны;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- 3-я струна: звук третьей струны, зажатой на четвёртом ладу должен совпасть со звуком не зажатой 2 струны;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- 4-я струна: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ажимаем её на 5-м ладу, и она должна звучать в унисон с 3 струной;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- 5-я струна: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ажав её на пятом ладу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вук должен совпасть со звуком не зажатой 4 струны;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- 6-я струна: зажатая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5 ладу, должна совпасть со звучанием открытой пятой струны. Звук, издаваемый шестой струной соответствует той же ноте, что и звук, издаваемый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первой открытой струной, но в другой октаве.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Презентация - Гитара\Звуки аккордов гитары\настрой гитары на слух вручну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08720"/>
            <a:ext cx="6408712" cy="405698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65496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Стандартный строй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тандартный стро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76256" y="5517232"/>
            <a:ext cx="72008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6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339752" y="260350"/>
            <a:ext cx="6264696" cy="5616575"/>
          </a:xfrm>
        </p:spPr>
        <p:txBody>
          <a:bodyPr/>
          <a:lstStyle/>
          <a:p>
            <a:pPr lvl="0"/>
            <a:r>
              <a:rPr lang="ru-RU" sz="32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Струны гитары и соответствующие им ноты:</a:t>
            </a:r>
            <a:r>
              <a:rPr lang="ru-RU" sz="3200" i="1" u="sng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ngsanaUPC" pitchFamily="18" charset="-34"/>
              </a:rPr>
              <a:t/>
            </a:r>
            <a:br>
              <a:rPr lang="ru-RU" sz="3200" i="1" u="sng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ngsanaUPC" pitchFamily="18" charset="-34"/>
              </a:rPr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1-я струна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= нота ми (E)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2-я струна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= нота си (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3200" dirty="0" smtClean="0">
                <a:solidFill>
                  <a:srgbClr val="FF0000"/>
                </a:solidFill>
              </a:rPr>
              <a:t>3-я струна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= нота соль (G)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4-я струна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= нота ре (D)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5-я струна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= нота ля (A)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6-я струна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= нота ми (E)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5445224"/>
            <a:ext cx="6400800" cy="193576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0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96265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Настройка «</a:t>
            </a:r>
            <a:r>
              <a:rPr lang="en-US" dirty="0" smtClean="0">
                <a:solidFill>
                  <a:srgbClr val="7030A0"/>
                </a:solidFill>
              </a:rPr>
              <a:t>online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МИ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СИ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СОЛЬ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РЕ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ЛЯ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МИ</a:t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2-Си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3131840" y="2276872"/>
            <a:ext cx="576064" cy="648072"/>
          </a:xfrm>
          <a:prstGeom prst="rect">
            <a:avLst/>
          </a:prstGeom>
        </p:spPr>
      </p:pic>
      <p:pic>
        <p:nvPicPr>
          <p:cNvPr id="6" name="3-Соль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131840" y="3068960"/>
            <a:ext cx="576064" cy="648072"/>
          </a:xfrm>
          <a:prstGeom prst="rect">
            <a:avLst/>
          </a:prstGeom>
        </p:spPr>
      </p:pic>
      <p:pic>
        <p:nvPicPr>
          <p:cNvPr id="7" name="4-Ре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3131840" y="3789040"/>
            <a:ext cx="576064" cy="648072"/>
          </a:xfrm>
          <a:prstGeom prst="rect">
            <a:avLst/>
          </a:prstGeom>
        </p:spPr>
      </p:pic>
      <p:pic>
        <p:nvPicPr>
          <p:cNvPr id="8" name="5-Ля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3131840" y="4509120"/>
            <a:ext cx="576064" cy="648072"/>
          </a:xfrm>
          <a:prstGeom prst="rect">
            <a:avLst/>
          </a:prstGeom>
        </p:spPr>
      </p:pic>
      <p:pic>
        <p:nvPicPr>
          <p:cNvPr id="9" name="6-Ми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131840" y="5229200"/>
            <a:ext cx="576064" cy="720080"/>
          </a:xfrm>
          <a:prstGeom prst="rect">
            <a:avLst/>
          </a:prstGeom>
        </p:spPr>
      </p:pic>
      <p:pic>
        <p:nvPicPr>
          <p:cNvPr id="10" name="1-Ми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3131840" y="1556792"/>
            <a:ext cx="576064" cy="658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0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2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6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51104" cy="5076279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 Успехов!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днс\Downloads\115859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09888"/>
            <a:ext cx="3384375" cy="2607344"/>
          </a:xfrm>
          <a:prstGeom prst="rect">
            <a:avLst/>
          </a:prstGeom>
          <a:noFill/>
        </p:spPr>
      </p:pic>
      <p:pic>
        <p:nvPicPr>
          <p:cNvPr id="7" name="Пьес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83968" y="429309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330</Words>
  <Application>Microsoft Office PowerPoint</Application>
  <PresentationFormat>Экран (4:3)</PresentationFormat>
  <Paragraphs>28</Paragraphs>
  <Slides>9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Настройка шестиструнной гитары</vt:lpstr>
      <vt:lpstr>Презентация PowerPoint</vt:lpstr>
      <vt:lpstr>Презентация PowerPoint</vt:lpstr>
      <vt:lpstr>Для того чтобы настроить гитару самым классическим способом, достаточно правильно настроить всего лишь одну струну (желательно первую).</vt:lpstr>
      <vt:lpstr>Презентация PowerPoint</vt:lpstr>
      <vt:lpstr>Презентация PowerPoint</vt:lpstr>
      <vt:lpstr>Струны гитары и соответствующие им ноты:   1-я струна = нота ми (E) 2-я струна = нота си (H)     3-я струна = нота соль (G) 4-я струна = нота ре (D) 5-я струна = нота ля (A) 6-я струна = нота ми (E)</vt:lpstr>
      <vt:lpstr>Настройка «online»  - МИ  - СИ  - СОЛЬ  - РЕ  - ЛЯ  - МИ </vt:lpstr>
      <vt:lpstr>     Спасибо за внимание!                        Успехов!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27</cp:revision>
  <dcterms:created xsi:type="dcterms:W3CDTF">2014-03-27T12:51:07Z</dcterms:created>
  <dcterms:modified xsi:type="dcterms:W3CDTF">2016-04-13T04:04:35Z</dcterms:modified>
</cp:coreProperties>
</file>