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A55FF-3215-42C5-98F7-74DA55589D81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4975F-4231-4AD8-B6DD-FA0F4AA75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739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4975F-4231-4AD8-B6DD-FA0F4AA753B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020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DA49-9FAD-48CC-9CD1-009637AB8116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EB898-92F2-433A-8BFA-5DB4174F1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99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DA49-9FAD-48CC-9CD1-009637AB8116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EB898-92F2-433A-8BFA-5DB4174F1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19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DA49-9FAD-48CC-9CD1-009637AB8116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EB898-92F2-433A-8BFA-5DB4174F1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885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DA49-9FAD-48CC-9CD1-009637AB8116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EB898-92F2-433A-8BFA-5DB4174F1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630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DA49-9FAD-48CC-9CD1-009637AB8116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EB898-92F2-433A-8BFA-5DB4174F1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267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DA49-9FAD-48CC-9CD1-009637AB8116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EB898-92F2-433A-8BFA-5DB4174F1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76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DA49-9FAD-48CC-9CD1-009637AB8116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EB898-92F2-433A-8BFA-5DB4174F1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11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DA49-9FAD-48CC-9CD1-009637AB8116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EB898-92F2-433A-8BFA-5DB4174F1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064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DA49-9FAD-48CC-9CD1-009637AB8116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EB898-92F2-433A-8BFA-5DB4174F1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891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DA49-9FAD-48CC-9CD1-009637AB8116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EB898-92F2-433A-8BFA-5DB4174F1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945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DA49-9FAD-48CC-9CD1-009637AB8116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EB898-92F2-433A-8BFA-5DB4174F1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055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9DA49-9FAD-48CC-9CD1-009637AB8116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EB898-92F2-433A-8BFA-5DB4174F1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12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microsoft.com/office/2007/relationships/media" Target="../media/media2.wav"/><Relationship Id="rId7" Type="http://schemas.openxmlformats.org/officeDocument/2006/relationships/image" Target="../media/image44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3.jp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7.jpeg"/><Relationship Id="rId4" Type="http://schemas.openxmlformats.org/officeDocument/2006/relationships/audio" Target="../media/media2.wav"/><Relationship Id="rId9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7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microsoft.com/office/2007/relationships/media" Target="../media/media2.wav"/><Relationship Id="rId7" Type="http://schemas.openxmlformats.org/officeDocument/2006/relationships/image" Target="../media/image3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jp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.jpeg"/><Relationship Id="rId4" Type="http://schemas.openxmlformats.org/officeDocument/2006/relationships/audio" Target="../media/media2.wav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media" Target="../media/media2.wav"/><Relationship Id="rId7" Type="http://schemas.openxmlformats.org/officeDocument/2006/relationships/image" Target="../media/image9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jp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.jpg"/><Relationship Id="rId4" Type="http://schemas.openxmlformats.org/officeDocument/2006/relationships/audio" Target="../media/media2.wav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microsoft.com/office/2007/relationships/media" Target="../media/media2.wav"/><Relationship Id="rId7" Type="http://schemas.openxmlformats.org/officeDocument/2006/relationships/image" Target="../media/image14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3.jp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7.jpg"/><Relationship Id="rId4" Type="http://schemas.openxmlformats.org/officeDocument/2006/relationships/audio" Target="../media/media2.wav"/><Relationship Id="rId9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microsoft.com/office/2007/relationships/media" Target="../media/media2.wav"/><Relationship Id="rId7" Type="http://schemas.openxmlformats.org/officeDocument/2006/relationships/image" Target="../media/image19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8.jp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2.jpeg"/><Relationship Id="rId4" Type="http://schemas.openxmlformats.org/officeDocument/2006/relationships/audio" Target="../media/media2.wav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microsoft.com/office/2007/relationships/media" Target="../media/media2.wav"/><Relationship Id="rId7" Type="http://schemas.openxmlformats.org/officeDocument/2006/relationships/image" Target="../media/image2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3.jp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7.jpeg"/><Relationship Id="rId4" Type="http://schemas.openxmlformats.org/officeDocument/2006/relationships/audio" Target="../media/media2.wav"/><Relationship Id="rId9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microsoft.com/office/2007/relationships/media" Target="../media/media2.wav"/><Relationship Id="rId7" Type="http://schemas.openxmlformats.org/officeDocument/2006/relationships/image" Target="../media/image29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8.jp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2.jpg"/><Relationship Id="rId4" Type="http://schemas.openxmlformats.org/officeDocument/2006/relationships/audio" Target="../media/media2.wav"/><Relationship Id="rId9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microsoft.com/office/2007/relationships/media" Target="../media/media2.wav"/><Relationship Id="rId7" Type="http://schemas.openxmlformats.org/officeDocument/2006/relationships/image" Target="../media/image33.jpg"/><Relationship Id="rId12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37.jp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6.jpeg"/><Relationship Id="rId4" Type="http://schemas.openxmlformats.org/officeDocument/2006/relationships/audio" Target="../media/media2.wav"/><Relationship Id="rId9" Type="http://schemas.openxmlformats.org/officeDocument/2006/relationships/image" Target="../media/image3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microsoft.com/office/2007/relationships/media" Target="../media/media2.wav"/><Relationship Id="rId7" Type="http://schemas.openxmlformats.org/officeDocument/2006/relationships/image" Target="../media/image39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8.jp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2.jpeg"/><Relationship Id="rId4" Type="http://schemas.openxmlformats.org/officeDocument/2006/relationships/audio" Target="../media/media2.wav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564904"/>
            <a:ext cx="8568952" cy="1470025"/>
          </a:xfrm>
        </p:spPr>
        <p:txBody>
          <a:bodyPr>
            <a:normAutofit fontScale="90000"/>
          </a:bodyPr>
          <a:lstStyle/>
          <a:p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«Угадай эмоцию»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7689" y="1340768"/>
            <a:ext cx="58737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игра - викторина</a:t>
            </a:r>
            <a:endParaRPr lang="ru-RU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6056" y="5552365"/>
            <a:ext cx="3873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Подготовила педагог-психолог </a:t>
            </a:r>
          </a:p>
          <a:p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Скрынник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К.А.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9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188640"/>
            <a:ext cx="5572744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Угадай, какому герою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5673726"/>
            <a:ext cx="28151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скучно?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08" y="3440386"/>
            <a:ext cx="2331057" cy="2163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08" y="1205493"/>
            <a:ext cx="2331058" cy="2030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40"/>
          <a:stretch/>
        </p:blipFill>
        <p:spPr>
          <a:xfrm>
            <a:off x="2196174" y="3440385"/>
            <a:ext cx="2375826" cy="2163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174" y="1205493"/>
            <a:ext cx="2375826" cy="2030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beep-0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95536" y="2278741"/>
            <a:ext cx="609600" cy="609600"/>
          </a:xfrm>
          <a:prstGeom prst="rect">
            <a:avLst/>
          </a:prstGeom>
        </p:spPr>
      </p:pic>
      <p:pic>
        <p:nvPicPr>
          <p:cNvPr id="11" name="owin31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100392" y="2514600"/>
            <a:ext cx="609600" cy="609600"/>
          </a:xfrm>
          <a:prstGeom prst="rect">
            <a:avLst/>
          </a:prstGeom>
        </p:spPr>
      </p:pic>
      <p:pic>
        <p:nvPicPr>
          <p:cNvPr id="12" name="beep-0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95536" y="3385710"/>
            <a:ext cx="609600" cy="609600"/>
          </a:xfrm>
          <a:prstGeom prst="rect">
            <a:avLst/>
          </a:prstGeom>
        </p:spPr>
      </p:pic>
      <p:pic>
        <p:nvPicPr>
          <p:cNvPr id="13" name="beep-0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00427" y="44371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3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2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2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2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14203E-6 L 0.12847 0.1445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4" y="7217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2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4208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игру!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WavLibraryNet_Sound1533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5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55976" y="47971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188640"/>
            <a:ext cx="6567504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Угадай, кто из этих героев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8719" y="5661248"/>
            <a:ext cx="68586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испытывает злость?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174" y="1196752"/>
            <a:ext cx="2375826" cy="2163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7244" r="-27" b="7244"/>
          <a:stretch/>
        </p:blipFill>
        <p:spPr>
          <a:xfrm>
            <a:off x="4759408" y="1205493"/>
            <a:ext cx="2260864" cy="2155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3" r="17346" b="2495"/>
          <a:stretch/>
        </p:blipFill>
        <p:spPr>
          <a:xfrm>
            <a:off x="2196174" y="3500571"/>
            <a:ext cx="2375826" cy="2043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08" y="3500570"/>
            <a:ext cx="2260864" cy="2030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beep-0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95536" y="2278741"/>
            <a:ext cx="609600" cy="609600"/>
          </a:xfrm>
          <a:prstGeom prst="rect">
            <a:avLst/>
          </a:prstGeom>
        </p:spPr>
      </p:pic>
      <p:pic>
        <p:nvPicPr>
          <p:cNvPr id="11" name="owin31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100392" y="2514600"/>
            <a:ext cx="609600" cy="609600"/>
          </a:xfrm>
          <a:prstGeom prst="rect">
            <a:avLst/>
          </a:prstGeom>
        </p:spPr>
      </p:pic>
      <p:pic>
        <p:nvPicPr>
          <p:cNvPr id="12" name="beep-0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95536" y="3385710"/>
            <a:ext cx="609600" cy="609600"/>
          </a:xfrm>
          <a:prstGeom prst="rect">
            <a:avLst/>
          </a:prstGeom>
        </p:spPr>
      </p:pic>
      <p:pic>
        <p:nvPicPr>
          <p:cNvPr id="13" name="beep-0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00427" y="44371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1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2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2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2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52533E-6 L -0.1283 -0.1582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4" y="-791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2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188640"/>
            <a:ext cx="6373091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какой картинке Маша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03615" y="5661248"/>
            <a:ext cx="37171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удивлена?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90510"/>
            <a:ext cx="2376264" cy="2186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1196752"/>
            <a:ext cx="2376265" cy="2232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940" y="3690510"/>
            <a:ext cx="2454060" cy="2186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940" y="1196752"/>
            <a:ext cx="2544260" cy="2237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beep-0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95536" y="2278741"/>
            <a:ext cx="609600" cy="609600"/>
          </a:xfrm>
          <a:prstGeom prst="rect">
            <a:avLst/>
          </a:prstGeom>
        </p:spPr>
      </p:pic>
      <p:pic>
        <p:nvPicPr>
          <p:cNvPr id="11" name="owin31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100392" y="2514600"/>
            <a:ext cx="609600" cy="609600"/>
          </a:xfrm>
          <a:prstGeom prst="rect">
            <a:avLst/>
          </a:prstGeom>
        </p:spPr>
      </p:pic>
      <p:pic>
        <p:nvPicPr>
          <p:cNvPr id="12" name="beep-0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95536" y="3385710"/>
            <a:ext cx="609600" cy="609600"/>
          </a:xfrm>
          <a:prstGeom prst="rect">
            <a:avLst/>
          </a:prstGeom>
        </p:spPr>
      </p:pic>
      <p:pic>
        <p:nvPicPr>
          <p:cNvPr id="13" name="beep-0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00427" y="44371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6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2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2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2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0508 L 0.14185 0.1727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8374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2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188640"/>
            <a:ext cx="6567504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Угадай, кто из этих героев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3617" y="5661248"/>
            <a:ext cx="91912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испытывает любопытство?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174" y="1196752"/>
            <a:ext cx="2375826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00571"/>
            <a:ext cx="2260864" cy="2043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174" y="3500571"/>
            <a:ext cx="2375826" cy="2043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96752"/>
            <a:ext cx="2260864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beep-0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95536" y="2278741"/>
            <a:ext cx="609600" cy="609600"/>
          </a:xfrm>
          <a:prstGeom prst="rect">
            <a:avLst/>
          </a:prstGeom>
        </p:spPr>
      </p:pic>
      <p:pic>
        <p:nvPicPr>
          <p:cNvPr id="11" name="owin31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100392" y="2514600"/>
            <a:ext cx="609600" cy="609600"/>
          </a:xfrm>
          <a:prstGeom prst="rect">
            <a:avLst/>
          </a:prstGeom>
        </p:spPr>
      </p:pic>
      <p:pic>
        <p:nvPicPr>
          <p:cNvPr id="12" name="beep-0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95536" y="3385710"/>
            <a:ext cx="609600" cy="609600"/>
          </a:xfrm>
          <a:prstGeom prst="rect">
            <a:avLst/>
          </a:prstGeom>
        </p:spPr>
      </p:pic>
      <p:pic>
        <p:nvPicPr>
          <p:cNvPr id="13" name="beep-0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00427" y="44371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2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2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2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2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L -0.12361 0.15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1" y="7616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2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188640"/>
            <a:ext cx="5671104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Угадай, какой котёнок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1143" y="5673726"/>
            <a:ext cx="37165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обиделся?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174" y="1196752"/>
            <a:ext cx="2331058" cy="2163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08" y="1205493"/>
            <a:ext cx="2260864" cy="2155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174" y="3500571"/>
            <a:ext cx="2331058" cy="2043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08" y="3500570"/>
            <a:ext cx="2260864" cy="2030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beep-0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95536" y="2278741"/>
            <a:ext cx="609600" cy="609600"/>
          </a:xfrm>
          <a:prstGeom prst="rect">
            <a:avLst/>
          </a:prstGeom>
        </p:spPr>
      </p:pic>
      <p:pic>
        <p:nvPicPr>
          <p:cNvPr id="11" name="owin31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100392" y="2514600"/>
            <a:ext cx="609600" cy="609600"/>
          </a:xfrm>
          <a:prstGeom prst="rect">
            <a:avLst/>
          </a:prstGeom>
        </p:spPr>
      </p:pic>
      <p:pic>
        <p:nvPicPr>
          <p:cNvPr id="12" name="beep-0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95536" y="3385710"/>
            <a:ext cx="609600" cy="609600"/>
          </a:xfrm>
          <a:prstGeom prst="rect">
            <a:avLst/>
          </a:prstGeom>
        </p:spPr>
      </p:pic>
      <p:pic>
        <p:nvPicPr>
          <p:cNvPr id="13" name="beep-0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00427" y="44371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9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2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2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2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52533E-6 L -0.1283 -0.1582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4" y="-791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2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17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2861" y="188640"/>
            <a:ext cx="6311921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какой картинке белка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2292" y="5673726"/>
            <a:ext cx="42142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жадничает?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11" y="3509747"/>
            <a:ext cx="2331058" cy="2163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08" y="1205492"/>
            <a:ext cx="2260864" cy="2079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08" y="3509747"/>
            <a:ext cx="2331058" cy="2163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506" y="1205492"/>
            <a:ext cx="2270468" cy="2079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beep-0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95536" y="2278741"/>
            <a:ext cx="609600" cy="609600"/>
          </a:xfrm>
          <a:prstGeom prst="rect">
            <a:avLst/>
          </a:prstGeom>
        </p:spPr>
      </p:pic>
      <p:pic>
        <p:nvPicPr>
          <p:cNvPr id="11" name="owin31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100392" y="2514600"/>
            <a:ext cx="609600" cy="609600"/>
          </a:xfrm>
          <a:prstGeom prst="rect">
            <a:avLst/>
          </a:prstGeom>
        </p:spPr>
      </p:pic>
      <p:pic>
        <p:nvPicPr>
          <p:cNvPr id="12" name="beep-0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95536" y="3385710"/>
            <a:ext cx="609600" cy="609600"/>
          </a:xfrm>
          <a:prstGeom prst="rect">
            <a:avLst/>
          </a:prstGeom>
        </p:spPr>
      </p:pic>
      <p:pic>
        <p:nvPicPr>
          <p:cNvPr id="13" name="beep-0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00427" y="44371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4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2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2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2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57529E-6 L 0.12969 0.1531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6" y="7657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2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88640"/>
            <a:ext cx="8232382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Угадай, на какой картинке ослик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782" y="5673726"/>
            <a:ext cx="35959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грустный?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174" y="1205493"/>
            <a:ext cx="2331058" cy="2155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08" y="1205493"/>
            <a:ext cx="2260864" cy="2155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08" y="3510767"/>
            <a:ext cx="2260864" cy="2043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" r="5046"/>
          <a:stretch/>
        </p:blipFill>
        <p:spPr>
          <a:xfrm>
            <a:off x="2196174" y="3510768"/>
            <a:ext cx="2331058" cy="2043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beep-0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95536" y="2278741"/>
            <a:ext cx="609600" cy="609600"/>
          </a:xfrm>
          <a:prstGeom prst="rect">
            <a:avLst/>
          </a:prstGeom>
        </p:spPr>
      </p:pic>
      <p:pic>
        <p:nvPicPr>
          <p:cNvPr id="11" name="owin31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100392" y="2514600"/>
            <a:ext cx="609600" cy="609600"/>
          </a:xfrm>
          <a:prstGeom prst="rect">
            <a:avLst/>
          </a:prstGeom>
        </p:spPr>
      </p:pic>
      <p:pic>
        <p:nvPicPr>
          <p:cNvPr id="12" name="beep-0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95536" y="3385710"/>
            <a:ext cx="609600" cy="609600"/>
          </a:xfrm>
          <a:prstGeom prst="rect">
            <a:avLst/>
          </a:prstGeom>
        </p:spPr>
      </p:pic>
      <p:pic>
        <p:nvPicPr>
          <p:cNvPr id="13" name="beep-0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00427" y="44371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8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2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2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2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27944E-6 L 0.12847 -0.1494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4" y="-7472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2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9937" y="223456"/>
            <a:ext cx="4886531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Какой из малышей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1143" y="5673726"/>
            <a:ext cx="35110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радуется?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174" y="1196752"/>
            <a:ext cx="2331058" cy="2163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604" y="3500571"/>
            <a:ext cx="2260864" cy="2043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174" y="3500571"/>
            <a:ext cx="2331058" cy="2043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604" y="1196752"/>
            <a:ext cx="2260864" cy="2163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beep-0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95536" y="2278741"/>
            <a:ext cx="609600" cy="609600"/>
          </a:xfrm>
          <a:prstGeom prst="rect">
            <a:avLst/>
          </a:prstGeom>
        </p:spPr>
      </p:pic>
      <p:pic>
        <p:nvPicPr>
          <p:cNvPr id="11" name="owin31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100392" y="2514600"/>
            <a:ext cx="609600" cy="609600"/>
          </a:xfrm>
          <a:prstGeom prst="rect">
            <a:avLst/>
          </a:prstGeom>
        </p:spPr>
      </p:pic>
      <p:pic>
        <p:nvPicPr>
          <p:cNvPr id="12" name="beep-0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95536" y="3385710"/>
            <a:ext cx="609600" cy="609600"/>
          </a:xfrm>
          <a:prstGeom prst="rect">
            <a:avLst/>
          </a:prstGeom>
        </p:spPr>
      </p:pic>
      <p:pic>
        <p:nvPicPr>
          <p:cNvPr id="13" name="beep-0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00427" y="44371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1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2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2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2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9593E-6 L -0.12448 0.1584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3" y="791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2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80000" r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7380" y="188640"/>
            <a:ext cx="7084055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какой из картинок Маша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0991" y="5673726"/>
            <a:ext cx="65581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испытывает страх?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174" y="1205493"/>
            <a:ext cx="2331058" cy="2155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08" y="1205493"/>
            <a:ext cx="2260864" cy="2155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08" y="3517323"/>
            <a:ext cx="2260864" cy="2043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174" y="3517323"/>
            <a:ext cx="2329358" cy="2043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beep-0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95536" y="2278741"/>
            <a:ext cx="609600" cy="609600"/>
          </a:xfrm>
          <a:prstGeom prst="rect">
            <a:avLst/>
          </a:prstGeom>
        </p:spPr>
      </p:pic>
      <p:pic>
        <p:nvPicPr>
          <p:cNvPr id="11" name="owin31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100392" y="2514600"/>
            <a:ext cx="609600" cy="609600"/>
          </a:xfrm>
          <a:prstGeom prst="rect">
            <a:avLst/>
          </a:prstGeom>
        </p:spPr>
      </p:pic>
      <p:pic>
        <p:nvPicPr>
          <p:cNvPr id="12" name="beep-0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95536" y="3385710"/>
            <a:ext cx="609600" cy="609600"/>
          </a:xfrm>
          <a:prstGeom prst="rect">
            <a:avLst/>
          </a:prstGeom>
        </p:spPr>
      </p:pic>
      <p:pic>
        <p:nvPicPr>
          <p:cNvPr id="13" name="beep-0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00427" y="44371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8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2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2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2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37196E-7 L 0.12865 -0.1485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4" y="-7425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2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80</Words>
  <Application>Microsoft Office PowerPoint</Application>
  <PresentationFormat>Экран (4:3)</PresentationFormat>
  <Paragraphs>24</Paragraphs>
  <Slides>11</Slides>
  <Notes>1</Notes>
  <HiddenSlides>0</HiddenSlides>
  <MMClips>37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«Угадай эмоцию»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игру!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Угадай эмоцию</dc:title>
  <dc:creator>RePack by Diakov</dc:creator>
  <cp:lastModifiedBy>RePack by Diakov</cp:lastModifiedBy>
  <cp:revision>16</cp:revision>
  <dcterms:created xsi:type="dcterms:W3CDTF">2016-04-07T10:42:27Z</dcterms:created>
  <dcterms:modified xsi:type="dcterms:W3CDTF">2016-04-07T13:12:28Z</dcterms:modified>
</cp:coreProperties>
</file>