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>
        <p:scale>
          <a:sx n="60" d="100"/>
          <a:sy n="60" d="100"/>
        </p:scale>
        <p:origin x="-79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19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10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43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90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150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593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811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675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449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07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43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F157-AB44-4DC1-817E-B2E3EED0D67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6278-8A98-4546-BCB9-3812E6736B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016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486600" cy="324036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Занятие по профилактике </a:t>
            </a:r>
            <a:r>
              <a:rPr lang="ru-RU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табакокурения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«Путь к здоровью»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Подготовила педагог-психолог 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ГКУСО РО Таганрогского центра помощи детям № 3</a:t>
            </a: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Скрынник К.А.</a:t>
            </a:r>
            <a:endParaRPr lang="ru-RU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754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dirty="0" smtClean="0"/>
              <a:t>	Ведущий делает вывод о том, что</a:t>
            </a:r>
          </a:p>
          <a:p>
            <a:pPr algn="just">
              <a:buNone/>
            </a:pPr>
            <a:r>
              <a:rPr lang="ru-RU" sz="3600" dirty="0" smtClean="0"/>
              <a:t>разрушить легче, чем создать. Очень</a:t>
            </a:r>
          </a:p>
          <a:p>
            <a:pPr algn="just">
              <a:buNone/>
            </a:pPr>
            <a:r>
              <a:rPr lang="ru-RU" sz="3600" dirty="0" smtClean="0"/>
              <a:t>важно беречь то, что мы имеем и от нас</a:t>
            </a:r>
          </a:p>
          <a:p>
            <a:pPr algn="just">
              <a:buNone/>
            </a:pPr>
            <a:r>
              <a:rPr lang="ru-RU" sz="3600" dirty="0" smtClean="0"/>
              <a:t>самих зависит то, что мы выберем – путь </a:t>
            </a:r>
          </a:p>
          <a:p>
            <a:pPr algn="just">
              <a:buNone/>
            </a:pPr>
            <a:r>
              <a:rPr lang="ru-RU" sz="3600" dirty="0" smtClean="0"/>
              <a:t>к здоровью или наоборот – путь от</a:t>
            </a:r>
          </a:p>
          <a:p>
            <a:pPr algn="just">
              <a:buNone/>
            </a:pPr>
            <a:r>
              <a:rPr lang="ru-RU" sz="3600" dirty="0" smtClean="0"/>
              <a:t>здоровья.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Видеоролик «Мы выбираем</a:t>
            </a:r>
          </a:p>
          <a:p>
            <a:pPr algn="ctr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спорт!»</a:t>
            </a:r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i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Цель: </a:t>
            </a:r>
            <a:r>
              <a:rPr lang="ru-RU" dirty="0"/>
              <a:t>профилактика </a:t>
            </a:r>
            <a:r>
              <a:rPr lang="ru-RU" dirty="0" err="1"/>
              <a:t>табакокурения</a:t>
            </a:r>
            <a:r>
              <a:rPr lang="ru-RU" dirty="0"/>
              <a:t> в детско-подростковой среде.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Задачи: </a:t>
            </a:r>
          </a:p>
          <a:p>
            <a:r>
              <a:rPr lang="ru-RU" dirty="0"/>
              <a:t>Повышение знаний подростков об отрицательном воздействии табака;</a:t>
            </a:r>
          </a:p>
          <a:p>
            <a:r>
              <a:rPr lang="ru-RU" dirty="0"/>
              <a:t>Осознание проблемы через проживание игровой ситуации;</a:t>
            </a:r>
          </a:p>
          <a:p>
            <a:r>
              <a:rPr lang="ru-RU" dirty="0"/>
              <a:t>Воспитание волевых навыков и нравственных основ здорового образа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3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Ход занятия: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ctr">
              <a:buAutoNum type="arabicPeriod"/>
            </a:pPr>
            <a:r>
              <a:rPr lang="ru-RU" sz="4000" dirty="0" smtClean="0"/>
              <a:t>Представление </a:t>
            </a:r>
            <a:r>
              <a:rPr lang="ru-RU" sz="4000" dirty="0"/>
              <a:t>темы занятия и вступительная мини- лекция о вреде </a:t>
            </a:r>
            <a:r>
              <a:rPr lang="ru-RU" sz="4000" dirty="0" err="1"/>
              <a:t>табакокурения</a:t>
            </a:r>
            <a:r>
              <a:rPr lang="ru-RU" sz="4000" dirty="0" smtClean="0"/>
              <a:t>.</a:t>
            </a:r>
          </a:p>
          <a:p>
            <a:pPr marL="742950" indent="-74295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/>
              <a:t>2. Видеоролик «Как курение влияет на организм человека».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7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Упражнение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«А что если я…»</a:t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Цель</a:t>
            </a:r>
            <a:r>
              <a:rPr lang="ru-RU" dirty="0"/>
              <a:t>: Осознание последствий </a:t>
            </a:r>
            <a:r>
              <a:rPr lang="ru-RU" dirty="0" err="1"/>
              <a:t>табакокурения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Ведущий </a:t>
            </a:r>
            <a:r>
              <a:rPr lang="ru-RU" dirty="0"/>
              <a:t>говорит о том, что каждая выкуренная сигарета наносит вред организму и может повлечь за собой серьезное заболевание. Ребята по очереди берут «сигаретку» и, развернув ее, могут прочитать, какие с ней связаны болезни.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5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 Работа в малых группах «Дерево причин и последствий».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Задача</a:t>
            </a:r>
            <a:r>
              <a:rPr lang="ru-RU" dirty="0"/>
              <a:t>: показать, какими разными могут быть причины приобщения к </a:t>
            </a:r>
            <a:r>
              <a:rPr lang="ru-RU" dirty="0" err="1"/>
              <a:t>табакокурению</a:t>
            </a:r>
            <a:r>
              <a:rPr lang="ru-RU" dirty="0"/>
              <a:t>, и какими тяжелыми, независимо от причины, могут оказаться последствия.</a:t>
            </a:r>
          </a:p>
          <a:p>
            <a:pPr marL="0" indent="0">
              <a:buNone/>
            </a:pPr>
            <a:r>
              <a:rPr lang="ru-RU" dirty="0" smtClean="0"/>
              <a:t>Ведущий </a:t>
            </a:r>
            <a:r>
              <a:rPr lang="ru-RU" dirty="0"/>
              <a:t>спрашивает  у участников: «Почему люди попадают в зависимость? Что является причиной? Что может произойти в жизни человека, попавшего в зависимость от наркотиков, алкоголя или табака? </a:t>
            </a:r>
            <a:r>
              <a:rPr lang="ru-RU" dirty="0" smtClean="0"/>
              <a:t>Каковы </a:t>
            </a:r>
            <a:r>
              <a:rPr lang="ru-RU" dirty="0"/>
              <a:t>последствия?».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Участники </a:t>
            </a:r>
            <a:r>
              <a:rPr lang="ru-RU" dirty="0"/>
              <a:t>делятся на </a:t>
            </a:r>
            <a:r>
              <a:rPr lang="ru-RU" dirty="0" smtClean="0"/>
              <a:t>подгруппы. </a:t>
            </a:r>
          </a:p>
          <a:p>
            <a:pPr marL="0" indent="0">
              <a:buNone/>
            </a:pPr>
            <a:r>
              <a:rPr lang="ru-RU" dirty="0" smtClean="0"/>
              <a:t>Первая подгруппа </a:t>
            </a:r>
            <a:r>
              <a:rPr lang="ru-RU" dirty="0"/>
              <a:t>в течение 3-5 минут </a:t>
            </a:r>
            <a:r>
              <a:rPr lang="ru-RU" dirty="0" smtClean="0"/>
              <a:t>должна </a:t>
            </a:r>
            <a:r>
              <a:rPr lang="ru-RU" dirty="0"/>
              <a:t>записать как можно больше причин, почему люди обращаются к наркотикам.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Вторая  подгруппа– </a:t>
            </a:r>
            <a:r>
              <a:rPr lang="ru-RU" dirty="0"/>
              <a:t>как можно больше последствий.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2254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Пока группы работают, ведущий на доске вывешивает заготовку – рисунок корней и кроны дерева.</a:t>
            </a:r>
          </a:p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/>
              <a:t>того, как закончится время, участники подгруппы «причины» подходят  к доске и в корнях дерева записывают причины, которые они выделили. Затем группа «последствия» записывает в кроне последствия потребления наркотиков.</a:t>
            </a:r>
          </a:p>
          <a:p>
            <a:pPr marL="0" indent="0">
              <a:buNone/>
            </a:pPr>
            <a:r>
              <a:rPr lang="ru-RU" dirty="0" smtClean="0"/>
              <a:t>Ведущий вместе с участниками делает вывод , что любая </a:t>
            </a:r>
            <a:r>
              <a:rPr lang="ru-RU" dirty="0"/>
              <a:t>зависимость влияет на человека негативно, приводит к печальным, а зачастую страшным последствиям. Выбор употреблять что-то или нет, заниматься тем или иным делом человек делает сам. </a:t>
            </a:r>
            <a:r>
              <a:rPr lang="ru-RU" dirty="0" smtClean="0"/>
              <a:t>Участники высказываются на темы о том хочет ли человек именно </a:t>
            </a:r>
            <a:r>
              <a:rPr lang="ru-RU" dirty="0"/>
              <a:t>этих последствий для себя и своих </a:t>
            </a:r>
            <a:r>
              <a:rPr lang="ru-RU" dirty="0" smtClean="0"/>
              <a:t>близких и почему он </a:t>
            </a:r>
            <a:r>
              <a:rPr lang="ru-RU" dirty="0"/>
              <a:t>делает такой </a:t>
            </a:r>
            <a:r>
              <a:rPr lang="ru-RU" dirty="0" smtClean="0"/>
              <a:t>выбор.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7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5112568" cy="5472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конце упражнения ведущий обращает внимание участников на то, к каким последствиям может привести даже незначительная на первый взгляд причина. Проводит линии по нарисованному дереву от «любопытства» к «тюрьме», от «забыть про проблемы» к «проблемы со здоровьем»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980728"/>
            <a:ext cx="3102789" cy="4536504"/>
          </a:xfrm>
        </p:spPr>
      </p:pic>
    </p:spTree>
    <p:extLst>
      <p:ext uri="{BB962C8B-B14F-4D97-AF65-F5344CB8AC3E}">
        <p14:creationId xmlns:p14="http://schemas.microsoft.com/office/powerpoint/2010/main" xmlns="" val="24167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Упражнение «Путь к здоровью»</a:t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Цель: активное виденье того, что является здоровым образом жизни, в каких действиях и поведении оно проявляется.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Каждому участнику раздаются «следы», на которых нужно написать действия или примеры поведения, которые способствуют здоровому образу жизни. Каждый из участников озвучивает и приклеивает их к изображению «Пути к здоровью».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52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692696"/>
            <a:ext cx="8086973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7005200</TotalTime>
  <Words>392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Занятие по профилактике табакокурения:  «Путь к здоровью» </vt:lpstr>
      <vt:lpstr>Цель: профилактика табакокурения в детско-подростковой среде. </vt:lpstr>
      <vt:lpstr> Ход занятия: </vt:lpstr>
      <vt:lpstr> 3. Упражнение «А что если я…» </vt:lpstr>
      <vt:lpstr> 4. Работа в малых группах «Дерево причин и последствий». </vt:lpstr>
      <vt:lpstr>Слайд 6</vt:lpstr>
      <vt:lpstr>В конце упражнения ведущий обращает внимание участников на то, к каким последствиям может привести даже незначительная на первый взгляд причина. Проводит линии по нарисованному дереву от «любопытства» к «тюрьме», от «забыть про проблемы» к «проблемы со здоровьем»  </vt:lpstr>
      <vt:lpstr> 5. Упражнение «Путь к здоровью»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профилактике табакокурения</dc:title>
  <dc:creator>1</dc:creator>
  <cp:lastModifiedBy>АРМ</cp:lastModifiedBy>
  <cp:revision>28</cp:revision>
  <dcterms:created xsi:type="dcterms:W3CDTF">2016-04-24T03:46:08Z</dcterms:created>
  <dcterms:modified xsi:type="dcterms:W3CDTF">2016-08-31T04:30:48Z</dcterms:modified>
</cp:coreProperties>
</file>