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1" r:id="rId2"/>
    <p:sldId id="292" r:id="rId3"/>
    <p:sldId id="313" r:id="rId4"/>
    <p:sldId id="307" r:id="rId5"/>
    <p:sldId id="355" r:id="rId6"/>
    <p:sldId id="294" r:id="rId7"/>
    <p:sldId id="360" r:id="rId8"/>
    <p:sldId id="301" r:id="rId9"/>
    <p:sldId id="326" r:id="rId10"/>
    <p:sldId id="318" r:id="rId11"/>
    <p:sldId id="327" r:id="rId12"/>
    <p:sldId id="328" r:id="rId13"/>
    <p:sldId id="343" r:id="rId14"/>
    <p:sldId id="338" r:id="rId15"/>
    <p:sldId id="357" r:id="rId16"/>
    <p:sldId id="346" r:id="rId17"/>
    <p:sldId id="354" r:id="rId18"/>
    <p:sldId id="361" r:id="rId19"/>
    <p:sldId id="329" r:id="rId20"/>
    <p:sldId id="324" r:id="rId21"/>
    <p:sldId id="304" r:id="rId22"/>
    <p:sldId id="303" r:id="rId23"/>
    <p:sldId id="302" r:id="rId24"/>
    <p:sldId id="308" r:id="rId25"/>
    <p:sldId id="310" r:id="rId26"/>
    <p:sldId id="325" r:id="rId27"/>
    <p:sldId id="322" r:id="rId28"/>
    <p:sldId id="323" r:id="rId29"/>
    <p:sldId id="333" r:id="rId30"/>
    <p:sldId id="321" r:id="rId31"/>
    <p:sldId id="320" r:id="rId32"/>
    <p:sldId id="337" r:id="rId33"/>
    <p:sldId id="341" r:id="rId34"/>
    <p:sldId id="340" r:id="rId35"/>
    <p:sldId id="339" r:id="rId36"/>
    <p:sldId id="334" r:id="rId37"/>
    <p:sldId id="335" r:id="rId38"/>
    <p:sldId id="351" r:id="rId39"/>
    <p:sldId id="359" r:id="rId40"/>
    <p:sldId id="352" r:id="rId41"/>
    <p:sldId id="356" r:id="rId42"/>
    <p:sldId id="353" r:id="rId43"/>
  </p:sldIdLst>
  <p:sldSz cx="9144000" cy="6858000" type="screen4x3"/>
  <p:notesSz cx="6858000" cy="914400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5BCD"/>
    <a:srgbClr val="8D4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11" autoAdjust="0"/>
    <p:restoredTop sz="94660" autoAdjust="0"/>
  </p:normalViewPr>
  <p:slideViewPr>
    <p:cSldViewPr>
      <p:cViewPr>
        <p:scale>
          <a:sx n="69" d="100"/>
          <a:sy n="69" d="100"/>
        </p:scale>
        <p:origin x="-874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F4CEF-8FD8-4840-9EA7-4838F04CBD74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29073-8E44-4B7E-B0EA-567EBEC4E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0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213DC-E701-4439-949C-7E3BBDE84144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63885-4979-42B7-8909-232DBCBB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911\Downloads\3-0d93670af8d821d5800ca69972beea0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101572"/>
            <a:ext cx="9179496" cy="68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419713">
            <a:off x="3490763" y="532034"/>
            <a:ext cx="5919665" cy="1754326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n w="9525" cap="flat" cmpd="dbl">
                  <a:solidFill>
                    <a:schemeClr val="tx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63500" dir="2880000" algn="tl">
                    <a:schemeClr val="bg1"/>
                  </a:outerShdw>
                </a:effectLst>
              </a:rPr>
              <a:t>До свидания,  </a:t>
            </a:r>
          </a:p>
          <a:p>
            <a:r>
              <a:rPr lang="ru-RU" sz="5400" b="1" i="1" dirty="0" smtClean="0">
                <a:ln w="9525" cap="flat" cmpd="dbl">
                  <a:solidFill>
                    <a:schemeClr val="tx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63500" dir="2880000" algn="tl">
                    <a:schemeClr val="bg1"/>
                  </a:outerShdw>
                </a:effectLst>
              </a:rPr>
              <a:t>           детский дом</a:t>
            </a:r>
            <a:endParaRPr lang="ru-RU" sz="5400" b="1" i="1" dirty="0">
              <a:ln w="9525" cap="flat" cmpd="dbl">
                <a:solidFill>
                  <a:schemeClr val="tx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dist="63500" dir="2880000" algn="tl">
                  <a:schemeClr val="bg1"/>
                </a:outerShdw>
              </a:effectLst>
            </a:endParaRPr>
          </a:p>
        </p:txBody>
      </p:sp>
      <p:pic>
        <p:nvPicPr>
          <p:cNvPr id="1027" name="Picture 3" descr="C:\Users\911\Desktop\20160511_1519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"/>
          <a:stretch/>
        </p:blipFill>
        <p:spPr bwMode="auto">
          <a:xfrm rot="5400000">
            <a:off x="2688818" y="2697947"/>
            <a:ext cx="3384376" cy="29742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рылатыекачели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6672" y="170080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1760" y="6093296"/>
            <a:ext cx="6784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Воспитатель  Катаева Г.В и воспитанник Семин Д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ЦПД №3 г. Таганрог.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" y="0"/>
            <a:ext cx="9395520" cy="7055182"/>
          </a:xfrm>
        </p:spPr>
      </p:pic>
      <p:pic>
        <p:nvPicPr>
          <p:cNvPr id="4098" name="Picture 2" descr="C:\Users\911\Desktop\выпускной3\3\P1220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326"/>
            <a:ext cx="5184576" cy="3900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911\Desktop\выпускной3\3\P2040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5292080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265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5122" name="Picture 2" descr="C:\Users\911\Desktop\выпускной3\3\Рисунок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7535" r="10010" b="8514"/>
          <a:stretch/>
        </p:blipFill>
        <p:spPr bwMode="auto">
          <a:xfrm>
            <a:off x="107504" y="188640"/>
            <a:ext cx="3960440" cy="4760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911\Desktop\выпускной3\3\Рисунок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 t="6718" r="10619" b="8127"/>
          <a:stretch/>
        </p:blipFill>
        <p:spPr bwMode="auto">
          <a:xfrm>
            <a:off x="4788024" y="1772816"/>
            <a:ext cx="4176464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78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313"/>
          </a:xfrm>
        </p:spPr>
      </p:pic>
      <p:sp>
        <p:nvSpPr>
          <p:cNvPr id="2" name="TextBox 1"/>
          <p:cNvSpPr txBox="1"/>
          <p:nvPr/>
        </p:nvSpPr>
        <p:spPr>
          <a:xfrm>
            <a:off x="2483768" y="764704"/>
            <a:ext cx="3854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Учились дружить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riklyucheniya_elektronikov_-_krylatye_kacheli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32856" y="2348880"/>
            <a:ext cx="609600" cy="609600"/>
          </a:xfrm>
          <a:prstGeom prst="rect">
            <a:avLst/>
          </a:prstGeom>
        </p:spPr>
      </p:pic>
      <p:pic>
        <p:nvPicPr>
          <p:cNvPr id="4098" name="Picture 2" descr="J:\выпускной2\6\5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95" y="1556792"/>
            <a:ext cx="7299447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218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16387" name="Picture 3" descr="C:\Users\911\Desktop\Выпусконой\Аня\P1061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" y="30155"/>
            <a:ext cx="5077072" cy="459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6" name="Picture 2" descr="C:\Users\911\Desktop\Выпусконой\Аня\_1051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4283968" cy="417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802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313"/>
          </a:xfrm>
        </p:spPr>
      </p:pic>
      <p:pic>
        <p:nvPicPr>
          <p:cNvPr id="3" name="Picture 4" descr="C:\Users\911\Desktop\Выпусконой\Аня\P22002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20595"/>
          <a:stretch/>
        </p:blipFill>
        <p:spPr bwMode="auto">
          <a:xfrm>
            <a:off x="177212" y="116632"/>
            <a:ext cx="3816425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0" name="Picture 2" descr="C:\Users\911\Desktop\Выпусконой\Аня\P31505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775" r="18719" b="920"/>
          <a:stretch/>
        </p:blipFill>
        <p:spPr bwMode="auto">
          <a:xfrm>
            <a:off x="4283968" y="2059417"/>
            <a:ext cx="4761858" cy="447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32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5122" name="Picture 2" descr="J:\выпускной2\8\14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25307" cy="4581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F:\DCIM\100OLYMP\P31543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9528"/>
            <a:ext cx="4267232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456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19458" name="Picture 2" descr="C:\Users\911\Desktop\Выпусконой\Влад\_2171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0" y="1311202"/>
            <a:ext cx="7571470" cy="5610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723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3"/>
            <a:ext cx="9144000" cy="6866313"/>
          </a:xfrm>
        </p:spPr>
      </p:pic>
      <p:pic>
        <p:nvPicPr>
          <p:cNvPr id="2050" name="Picture 2" descr="J:\пикник\5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" y="1504191"/>
            <a:ext cx="9218173" cy="5353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155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4" y="1829"/>
            <a:ext cx="9144000" cy="6866313"/>
          </a:xfrm>
        </p:spPr>
      </p:pic>
      <p:pic>
        <p:nvPicPr>
          <p:cNvPr id="1026" name="Picture 2" descr="F:\выпускной2\4\P1180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" y="58755"/>
            <a:ext cx="3888432" cy="6469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F:\выпускной2\4\SDC139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9"/>
          <a:stretch/>
        </p:blipFill>
        <p:spPr bwMode="auto">
          <a:xfrm>
            <a:off x="4345479" y="2852935"/>
            <a:ext cx="4700497" cy="367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4247456" y="132160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Заботились о младших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" y="0"/>
            <a:ext cx="9144000" cy="6866313"/>
          </a:xfrm>
        </p:spPr>
      </p:pic>
      <p:pic>
        <p:nvPicPr>
          <p:cNvPr id="8195" name="Picture 3" descr="J:\выпускной2\4\8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" y="1"/>
            <a:ext cx="4262874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8196" name="Picture 4" descr="G:\ФОТО\Мамина работа\С телефона\52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63212"/>
            <a:ext cx="4200802" cy="507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8197" name="Picture 5" descr="J:\выпускной2\4\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7130"/>
            <a:ext cx="4104455" cy="3334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486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" y="-4156"/>
            <a:ext cx="9138464" cy="6862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3" y="908720"/>
            <a:ext cx="7247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Вот такими они пришли- </a:t>
            </a:r>
          </a:p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маленькими  и беззащитными…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C:\Users\911\Desktop\Выпусконой\Фото\1фот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137" b="67380"/>
          <a:stretch/>
        </p:blipFill>
        <p:spPr bwMode="auto">
          <a:xfrm>
            <a:off x="2195736" y="1962065"/>
            <a:ext cx="4968552" cy="3565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7485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" y="811"/>
            <a:ext cx="9144000" cy="6866313"/>
          </a:xfrm>
        </p:spPr>
      </p:pic>
      <p:sp>
        <p:nvSpPr>
          <p:cNvPr id="2" name="TextBox 1"/>
          <p:cNvSpPr txBox="1"/>
          <p:nvPr/>
        </p:nvSpPr>
        <p:spPr>
          <a:xfrm>
            <a:off x="2075087" y="908720"/>
            <a:ext cx="5118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Раскрывали свои таланты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911\Desktop\Выпусконой\Фото\7фот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43054" b="66894"/>
          <a:stretch/>
        </p:blipFill>
        <p:spPr bwMode="auto">
          <a:xfrm>
            <a:off x="94867" y="1400162"/>
            <a:ext cx="396044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C:\Users\911\Desktop\Выпусконой\Фото\13фот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t="1719" r="34251" b="66048"/>
          <a:stretch/>
        </p:blipFill>
        <p:spPr bwMode="auto">
          <a:xfrm>
            <a:off x="4499992" y="3068960"/>
            <a:ext cx="4598553" cy="3420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100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911\Desktop\Выпусконой\Влад\P52721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6332" r="9741"/>
          <a:stretch/>
        </p:blipFill>
        <p:spPr bwMode="auto">
          <a:xfrm>
            <a:off x="0" y="0"/>
            <a:ext cx="363589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911\Desktop\Выпусконой\Влад\P30614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2991"/>
          <a:stretch/>
        </p:blipFill>
        <p:spPr bwMode="auto">
          <a:xfrm>
            <a:off x="3851920" y="1772816"/>
            <a:ext cx="5292080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864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313"/>
          </a:xfrm>
        </p:spPr>
      </p:pic>
      <p:pic>
        <p:nvPicPr>
          <p:cNvPr id="2050" name="Picture 2" descr="C:\Users\911\Desktop\Выпусконой\Фото\P3050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3" t="17745" r="23995" b="-77"/>
          <a:stretch/>
        </p:blipFill>
        <p:spPr bwMode="auto">
          <a:xfrm>
            <a:off x="107504" y="116632"/>
            <a:ext cx="295232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6" name="Picture 2" descr="C:\Users\911\Desktop\Выпусконой\Фото\P30504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r="35574"/>
          <a:stretch/>
        </p:blipFill>
        <p:spPr bwMode="auto">
          <a:xfrm>
            <a:off x="4355976" y="1556792"/>
            <a:ext cx="4536504" cy="515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514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5" y="-8313"/>
            <a:ext cx="9144000" cy="6866313"/>
          </a:xfrm>
        </p:spPr>
      </p:pic>
      <p:pic>
        <p:nvPicPr>
          <p:cNvPr id="8194" name="Picture 2" descr="C:\Users\911\Desktop\Выпусконой\Аня\P5272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 t="11514" r="36122" b="15719"/>
          <a:stretch/>
        </p:blipFill>
        <p:spPr bwMode="auto">
          <a:xfrm>
            <a:off x="2896546" y="692696"/>
            <a:ext cx="3384376" cy="5472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911\Desktop\Выпусконой\Фото\8фот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66" b="50000"/>
          <a:stretch/>
        </p:blipFill>
        <p:spPr bwMode="auto">
          <a:xfrm>
            <a:off x="0" y="1580"/>
            <a:ext cx="2555776" cy="4534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C:\Users\911\Desktop\Выпусконой\Фото\9фот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1287" r="53962" b="51013"/>
          <a:stretch/>
        </p:blipFill>
        <p:spPr bwMode="auto">
          <a:xfrm>
            <a:off x="6516216" y="2204864"/>
            <a:ext cx="2627784" cy="4662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618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9218" name="Picture 2" descr="C:\Users\911\Desktop\Выпусконой\Фото\10фот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1060" r="53715" b="50585"/>
          <a:stretch/>
        </p:blipFill>
        <p:spPr bwMode="auto">
          <a:xfrm>
            <a:off x="22784" y="132520"/>
            <a:ext cx="4621224" cy="5670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C:\Users\911\Desktop\Выпусконой\Сосна\P11201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2765" r="22800"/>
          <a:stretch/>
        </p:blipFill>
        <p:spPr bwMode="auto">
          <a:xfrm>
            <a:off x="5317942" y="2359968"/>
            <a:ext cx="3700706" cy="4480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05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3"/>
            <a:ext cx="9144000" cy="6866313"/>
          </a:xfrm>
        </p:spPr>
      </p:pic>
      <p:pic>
        <p:nvPicPr>
          <p:cNvPr id="10242" name="Picture 2" descr="C:\Users\911\Desktop\Выпусконой\Аня\P305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716015" cy="4469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User\Desktop\С флешки222\С фотоаппарата 05.07\5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48205"/>
            <a:ext cx="4788024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872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7"/>
            <a:ext cx="9144000" cy="6866313"/>
          </a:xfrm>
        </p:spPr>
      </p:pic>
      <p:pic>
        <p:nvPicPr>
          <p:cNvPr id="2050" name="Picture 2" descr="F:\выпускной2\5\_3311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5"/>
          <a:stretch/>
        </p:blipFill>
        <p:spPr bwMode="auto">
          <a:xfrm>
            <a:off x="179512" y="105881"/>
            <a:ext cx="4489243" cy="4466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J:\выпускной2\5\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5"/>
            <a:ext cx="4145360" cy="5448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066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4099" name="Picture 3" descr="F:\выпускной2\5\P52903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56"/>
          <a:stretch/>
        </p:blipFill>
        <p:spPr bwMode="auto">
          <a:xfrm>
            <a:off x="4067944" y="1570266"/>
            <a:ext cx="5044887" cy="5296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 descr="F:\выпускной2\5\Рисунок1навк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t="4099" r="12549"/>
          <a:stretch/>
        </p:blipFill>
        <p:spPr bwMode="auto">
          <a:xfrm>
            <a:off x="0" y="188640"/>
            <a:ext cx="5040560" cy="5173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603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3074" name="Picture 2" descr="F:\выпускной2\5\P12631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4523"/>
          <a:stretch/>
        </p:blipFill>
        <p:spPr bwMode="auto">
          <a:xfrm>
            <a:off x="44691" y="20149"/>
            <a:ext cx="3330812" cy="3552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F:\выпускной2\5\VWSbAuWjX1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" y="3861047"/>
            <a:ext cx="3456384" cy="294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F:\выпускной2\5\Рисунок1ыкк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99" y="1700807"/>
            <a:ext cx="5363258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834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sp>
        <p:nvSpPr>
          <p:cNvPr id="2" name="TextBox 1"/>
          <p:cNvSpPr txBox="1"/>
          <p:nvPr/>
        </p:nvSpPr>
        <p:spPr>
          <a:xfrm>
            <a:off x="1923795" y="836712"/>
            <a:ext cx="5272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Покоряли вершины спорта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 descr="F:\выпускной2\6\Рисуно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9176" r="7315" b="8586"/>
          <a:stretch/>
        </p:blipFill>
        <p:spPr bwMode="auto">
          <a:xfrm>
            <a:off x="888606" y="1517441"/>
            <a:ext cx="3684130" cy="2718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J:\выпускной2\6\пгркрр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71604"/>
            <a:ext cx="4121260" cy="309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24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3"/>
            <a:ext cx="9144000" cy="6866313"/>
          </a:xfrm>
        </p:spPr>
      </p:pic>
      <p:pic>
        <p:nvPicPr>
          <p:cNvPr id="1026" name="Picture 2" descr="C:\Users\911\Desktop\выпускной3\1\вапв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" y="96095"/>
            <a:ext cx="4199265" cy="3351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911\Desktop\выпускной3\1\в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6095"/>
            <a:ext cx="4427984" cy="335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911\Desktop\выпускной3\1\PC02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4392487" cy="329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24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7170" name="Picture 2" descr="F:\выпускной2\6\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3947" r="36213" b="67579"/>
          <a:stretch/>
        </p:blipFill>
        <p:spPr bwMode="auto">
          <a:xfrm>
            <a:off x="107504" y="116632"/>
            <a:ext cx="4427984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F:\выпускной2\6\Рисунок1прна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45" y="1844824"/>
            <a:ext cx="4283968" cy="454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80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3"/>
            <a:ext cx="9144000" cy="6866313"/>
          </a:xfrm>
        </p:spPr>
      </p:pic>
      <p:pic>
        <p:nvPicPr>
          <p:cNvPr id="8194" name="Picture 2" descr="F:\выпускной2\6\P221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744416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F:\выпускной2\6\_5292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1960679"/>
            <a:ext cx="5328592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507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3"/>
            <a:ext cx="9144000" cy="6866313"/>
          </a:xfrm>
        </p:spPr>
      </p:pic>
      <p:sp>
        <p:nvSpPr>
          <p:cNvPr id="2" name="TextBox 1"/>
          <p:cNvSpPr txBox="1"/>
          <p:nvPr/>
        </p:nvSpPr>
        <p:spPr>
          <a:xfrm>
            <a:off x="3275855" y="284455"/>
            <a:ext cx="21675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Трудились</a:t>
            </a:r>
          </a:p>
          <a:p>
            <a:endParaRPr lang="ru-RU" dirty="0"/>
          </a:p>
        </p:txBody>
      </p:sp>
      <p:pic>
        <p:nvPicPr>
          <p:cNvPr id="7" name="Picture 2" descr="F:\выпускной2\7\уфывв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6576"/>
            <a:ext cx="8136904" cy="4964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080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11266" name="Picture 2" descr="F:\выпускной2\7\P1080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-1" r="27532" b="20720"/>
          <a:stretch/>
        </p:blipFill>
        <p:spPr bwMode="auto">
          <a:xfrm rot="10800000" flipV="1">
            <a:off x="5016354" y="1801147"/>
            <a:ext cx="4020142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7" name="Picture 3" descr="F:\выпускной2\7\P11230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13994"/>
          <a:stretch/>
        </p:blipFill>
        <p:spPr bwMode="auto">
          <a:xfrm>
            <a:off x="179512" y="260648"/>
            <a:ext cx="4032448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505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313"/>
          </a:xfrm>
        </p:spPr>
      </p:pic>
      <p:pic>
        <p:nvPicPr>
          <p:cNvPr id="5" name="Picture 2" descr="F:\выпускной2\7\IMG_8712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524" r="33672" b="1"/>
          <a:stretch/>
        </p:blipFill>
        <p:spPr bwMode="auto">
          <a:xfrm>
            <a:off x="125320" y="0"/>
            <a:ext cx="496855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F:\выпускной2\7\фото02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r="19159" b="-1"/>
          <a:stretch/>
        </p:blipFill>
        <p:spPr bwMode="auto">
          <a:xfrm>
            <a:off x="5508104" y="1772816"/>
            <a:ext cx="3517011" cy="489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985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13314" name="Picture 2" descr="F:\выпускной2\7\image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51186" r="51286" b="2111"/>
          <a:stretch/>
        </p:blipFill>
        <p:spPr bwMode="auto">
          <a:xfrm>
            <a:off x="127754" y="116632"/>
            <a:ext cx="4392488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 descr="C:\Users\911\Desktop\Выпусконой\Фото\16фот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0" b="50000"/>
          <a:stretch/>
        </p:blipFill>
        <p:spPr bwMode="auto">
          <a:xfrm>
            <a:off x="5330010" y="1673424"/>
            <a:ext cx="3787824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378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sp>
        <p:nvSpPr>
          <p:cNvPr id="2" name="TextBox 1"/>
          <p:cNvSpPr txBox="1"/>
          <p:nvPr/>
        </p:nvSpPr>
        <p:spPr>
          <a:xfrm>
            <a:off x="1763688" y="764704"/>
            <a:ext cx="750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Одерживали первые победы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911\Desktop\Выпусконой\Аня\P1220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28395"/>
            <a:ext cx="9144000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08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15363" name="Picture 3" descr="C:\Users\911\Desktop\Выпусконой\Сосна\_32515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705"/>
            <a:ext cx="4355976" cy="4309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C:\Users\911\Desktop\Выпусконой\Аня\PC182999 - коп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1" r="23449"/>
          <a:stretch/>
        </p:blipFill>
        <p:spPr bwMode="auto">
          <a:xfrm>
            <a:off x="5330350" y="1502565"/>
            <a:ext cx="3668526" cy="5325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343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1" y="1"/>
            <a:ext cx="9167731" cy="6858000"/>
          </a:xfrm>
        </p:spPr>
      </p:pic>
      <p:sp>
        <p:nvSpPr>
          <p:cNvPr id="2" name="TextBox 1"/>
          <p:cNvSpPr txBox="1"/>
          <p:nvPr/>
        </p:nvSpPr>
        <p:spPr>
          <a:xfrm>
            <a:off x="1619672" y="116632"/>
            <a:ext cx="720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        </a:t>
            </a:r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Прошли годы…</a:t>
            </a:r>
          </a:p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вот они – позитивные,  </a:t>
            </a:r>
          </a:p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творческие, активные…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911\Desktop\выпускной2\8\lgYEPqFPfa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7396" r="7619" b="8514"/>
          <a:stretch/>
        </p:blipFill>
        <p:spPr bwMode="auto">
          <a:xfrm>
            <a:off x="1763688" y="1624736"/>
            <a:ext cx="6120680" cy="5116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267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" y="27856"/>
            <a:ext cx="9144000" cy="6866313"/>
          </a:xfrm>
        </p:spPr>
      </p:pic>
      <p:pic>
        <p:nvPicPr>
          <p:cNvPr id="6146" name="Picture 2" descr="C:\Users\911\Desktop\выпускной2\8\ubGvb9Yxua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 t="16286"/>
          <a:stretch/>
        </p:blipFill>
        <p:spPr bwMode="auto">
          <a:xfrm>
            <a:off x="0" y="0"/>
            <a:ext cx="7308304" cy="6856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369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6"/>
            <a:ext cx="9144000" cy="6866313"/>
          </a:xfrm>
        </p:spPr>
      </p:pic>
      <p:pic>
        <p:nvPicPr>
          <p:cNvPr id="2050" name="Picture 2" descr="C:\Users\911\Desktop\выпускной3\1\прп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43" y="260648"/>
            <a:ext cx="8359088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424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3"/>
            <a:ext cx="9144000" cy="6866313"/>
          </a:xfrm>
        </p:spPr>
      </p:pic>
      <p:pic>
        <p:nvPicPr>
          <p:cNvPr id="9218" name="Picture 2" descr="C:\Users\911\Desktop\выпускной2\8\1Ze9NRJi9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" y="22515"/>
            <a:ext cx="4680655" cy="674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F:\DCIM\100OLYMP\P31543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2"/>
          <a:stretch/>
        </p:blipFill>
        <p:spPr bwMode="auto">
          <a:xfrm>
            <a:off x="4902494" y="1518861"/>
            <a:ext cx="4211960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173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9" y="0"/>
            <a:ext cx="9144000" cy="6866313"/>
          </a:xfrm>
        </p:spPr>
      </p:pic>
      <p:pic>
        <p:nvPicPr>
          <p:cNvPr id="8194" name="Picture 2" descr="C:\Users\911\Desktop\выпускной2\8\_03UDnAEV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9872" cy="465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 descr="C:\Users\911\Desktop\выпускной2\8\fsUXbY6fsD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t="7782" r="25848" b="7548"/>
          <a:stretch/>
        </p:blipFill>
        <p:spPr bwMode="auto">
          <a:xfrm>
            <a:off x="5652120" y="1844825"/>
            <a:ext cx="3491880" cy="5013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C:\Users\911\Desktop\выпускной2\8\SDC14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67375"/>
            <a:ext cx="3515005" cy="510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691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77"/>
            <a:ext cx="9144000" cy="6866313"/>
          </a:xfrm>
        </p:spPr>
      </p:pic>
      <p:sp>
        <p:nvSpPr>
          <p:cNvPr id="3" name="TextBox 2"/>
          <p:cNvSpPr txBox="1"/>
          <p:nvPr/>
        </p:nvSpPr>
        <p:spPr>
          <a:xfrm>
            <a:off x="2681200" y="-43543"/>
            <a:ext cx="6462800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Ребята, желаем вам много терпенья,</a:t>
            </a:r>
          </a:p>
          <a:p>
            <a:pPr>
              <a:lnSpc>
                <a:spcPct val="150000"/>
              </a:lnSpc>
            </a:pPr>
            <a:r>
              <a:rPr lang="ru-RU" sz="2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Ведь взрослую жизнь нелегко постигать,</a:t>
            </a:r>
          </a:p>
          <a:p>
            <a:pPr>
              <a:lnSpc>
                <a:spcPct val="150000"/>
              </a:lnSpc>
            </a:pPr>
            <a:r>
              <a:rPr lang="ru-RU" sz="2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Пусть сбудутся ваши мечты и стремленья, </a:t>
            </a:r>
          </a:p>
          <a:p>
            <a:pPr>
              <a:lnSpc>
                <a:spcPct val="150000"/>
              </a:lnSpc>
            </a:pPr>
            <a:r>
              <a:rPr lang="ru-RU" sz="2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Удачи, любви вам хотим пожелать!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2727380" cy="4380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38843"/>
            <a:ext cx="2987824" cy="4819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264564"/>
            <a:ext cx="6156176" cy="2636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Весь мир перед вами, ступайте смелее,</a:t>
            </a:r>
          </a:p>
          <a:p>
            <a:pPr>
              <a:lnSpc>
                <a:spcPct val="150000"/>
              </a:lnSpc>
            </a:pPr>
            <a:r>
              <a:rPr lang="ru-RU" sz="22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А мы постараемся вас поддержать, </a:t>
            </a:r>
          </a:p>
          <a:p>
            <a:pPr>
              <a:lnSpc>
                <a:spcPct val="150000"/>
              </a:lnSpc>
            </a:pPr>
            <a:r>
              <a:rPr lang="ru-RU" sz="22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Пусть память о доме вам </a:t>
            </a:r>
            <a:r>
              <a:rPr lang="ru-RU" sz="2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сердце согреет</a:t>
            </a:r>
            <a:r>
              <a:rPr lang="ru-RU" sz="22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2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И мы с теплотой будем вас вспоминать!</a:t>
            </a:r>
          </a:p>
        </p:txBody>
      </p:sp>
      <p:sp>
        <p:nvSpPr>
          <p:cNvPr id="9" name="TextBox 8"/>
          <p:cNvSpPr txBox="1"/>
          <p:nvPr/>
        </p:nvSpPr>
        <p:spPr>
          <a:xfrm rot="1352035">
            <a:off x="2798720" y="2668053"/>
            <a:ext cx="3538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МЫ ВАС </a:t>
            </a:r>
          </a:p>
          <a:p>
            <a:r>
              <a:rPr lang="ru-RU" sz="3200" b="1" i="1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  ЛЮБИМ!!!</a:t>
            </a:r>
            <a:endParaRPr lang="ru-RU" sz="3200" b="1" i="1" dirty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" name="Крылатыекачелифина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492896" y="177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000"/>
    </mc:Choice>
    <mc:Fallback xmlns="">
      <p:transition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sp>
        <p:nvSpPr>
          <p:cNvPr id="2" name="TextBox 1"/>
          <p:cNvSpPr txBox="1"/>
          <p:nvPr/>
        </p:nvSpPr>
        <p:spPr>
          <a:xfrm>
            <a:off x="971600" y="873431"/>
            <a:ext cx="77048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И </a:t>
            </a:r>
            <a:r>
              <a:rPr lang="ru-RU" sz="28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уже тогда были </a:t>
            </a:r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активными  и талантливыми</a:t>
            </a:r>
          </a:p>
          <a:p>
            <a:endParaRPr lang="ru-RU" dirty="0"/>
          </a:p>
        </p:txBody>
      </p:sp>
      <p:pic>
        <p:nvPicPr>
          <p:cNvPr id="5" name="Picture 2" descr="C:\Users\911\Desktop\Выпусконой\Фото\4фот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r="52873" b="50000"/>
          <a:stretch/>
        </p:blipFill>
        <p:spPr bwMode="auto">
          <a:xfrm>
            <a:off x="1259632" y="2042536"/>
            <a:ext cx="2808312" cy="3438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911\Desktop\Фото 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r="17121"/>
          <a:stretch/>
        </p:blipFill>
        <p:spPr bwMode="auto">
          <a:xfrm>
            <a:off x="4511966" y="2079250"/>
            <a:ext cx="3179832" cy="358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171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1"/>
            <a:ext cx="9144000" cy="6866313"/>
          </a:xfrm>
        </p:spPr>
      </p:pic>
      <p:pic>
        <p:nvPicPr>
          <p:cNvPr id="3074" name="Picture 2" descr="C:\Users\911\Desktop\Выпусконой\Фото\2фот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52307" b="50000"/>
          <a:stretch/>
        </p:blipFill>
        <p:spPr bwMode="auto">
          <a:xfrm>
            <a:off x="108653" y="34347"/>
            <a:ext cx="3672408" cy="5760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911\Desktop\Выпусконой\Фото\3 фот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675" r="28211" b="66903"/>
          <a:stretch/>
        </p:blipFill>
        <p:spPr bwMode="auto">
          <a:xfrm>
            <a:off x="4015088" y="1700808"/>
            <a:ext cx="5115322" cy="393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209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pic>
        <p:nvPicPr>
          <p:cNvPr id="1026" name="Picture 2" descr="G:\ФОТО\Мамина работа\Разное\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51898"/>
            <a:ext cx="3960441" cy="5206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1027" name="Picture 3" descr="G:\ФОТО\Мамина работа\Разное\5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480"/>
            <a:ext cx="3730235" cy="5976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97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911\Desktop\Выпусконой\Влад\P20404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5" b="13565"/>
          <a:stretch/>
        </p:blipFill>
        <p:spPr bwMode="auto">
          <a:xfrm>
            <a:off x="16903" y="96652"/>
            <a:ext cx="3960440" cy="5852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911\Desktop\Выпусконой\Влад\_5160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4568" r="2593" b="10247"/>
          <a:stretch/>
        </p:blipFill>
        <p:spPr bwMode="auto">
          <a:xfrm>
            <a:off x="4355976" y="1700808"/>
            <a:ext cx="468052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251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8"/>
            <a:ext cx="9144000" cy="6866313"/>
          </a:xfrm>
        </p:spPr>
      </p:pic>
      <p:sp>
        <p:nvSpPr>
          <p:cNvPr id="2" name="TextBox 1"/>
          <p:cNvSpPr txBox="1"/>
          <p:nvPr/>
        </p:nvSpPr>
        <p:spPr>
          <a:xfrm>
            <a:off x="2155234" y="83671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Росли, учились, умнели</a:t>
            </a:r>
            <a:endParaRPr lang="ru-RU" sz="28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911\Desktop\выпускной3\3\_21413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9761" r="12855" b="4742"/>
          <a:stretch/>
        </p:blipFill>
        <p:spPr bwMode="auto">
          <a:xfrm>
            <a:off x="111830" y="1521594"/>
            <a:ext cx="4100129" cy="335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C:\Users\911\Desktop\выпускной3\3\кыыкфы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716016" cy="3322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759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84815bedbaaac3dec6892b65af826834d76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135</Words>
  <Application>Microsoft Office PowerPoint</Application>
  <PresentationFormat>Экран (4:3)</PresentationFormat>
  <Paragraphs>28</Paragraphs>
  <Slides>42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1 группа!</cp:lastModifiedBy>
  <cp:revision>129</cp:revision>
  <dcterms:created xsi:type="dcterms:W3CDTF">2014-04-22T11:19:17Z</dcterms:created>
  <dcterms:modified xsi:type="dcterms:W3CDTF">2016-09-06T13:13:03Z</dcterms:modified>
</cp:coreProperties>
</file>