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7" r:id="rId30"/>
    <p:sldId id="285" r:id="rId31"/>
    <p:sldId id="286" r:id="rId32"/>
    <p:sldId id="288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 varScale="1">
        <p:scale>
          <a:sx n="65" d="100"/>
          <a:sy n="65" d="100"/>
        </p:scale>
        <p:origin x="-130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Компьютер\Ko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4737567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5789438" cy="7684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Компьютер\KompSlid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1895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84313"/>
            <a:ext cx="82296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-31750" y="6623050"/>
            <a:ext cx="12557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100" smtClean="0">
                <a:solidFill>
                  <a:srgbClr val="93CDDD"/>
                </a:solidFill>
              </a:rPr>
              <a:t>ProPowerPoint.Ru</a:t>
            </a:r>
            <a:endParaRPr lang="ru-RU" sz="1100" smtClean="0">
              <a:solidFill>
                <a:srgbClr val="93CDD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1412875"/>
            <a:ext cx="47371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«Компьютер: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вред или польза</a:t>
            </a:r>
            <a:r>
              <a:rPr lang="en-US" dirty="0" smtClean="0">
                <a:solidFill>
                  <a:srgbClr val="00B050"/>
                </a:solidFill>
              </a:rPr>
              <a:t>?</a:t>
            </a:r>
            <a:r>
              <a:rPr lang="ru-RU" dirty="0" smtClean="0">
                <a:solidFill>
                  <a:srgbClr val="00B050"/>
                </a:solidFill>
              </a:rPr>
              <a:t>»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57193"/>
            <a:ext cx="5789613" cy="1345208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Журавлёв Александр Иванович – педагог дополнительного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020272" cy="864096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Возможность </a:t>
            </a:r>
            <a:r>
              <a:rPr lang="ru-RU" sz="2800" u="sng" dirty="0" smtClean="0">
                <a:solidFill>
                  <a:srgbClr val="FF0000"/>
                </a:solidFill>
              </a:rPr>
              <a:t>выхода в Интернет</a:t>
            </a:r>
            <a:r>
              <a:rPr lang="ru-RU" sz="2800" dirty="0" smtClean="0">
                <a:solidFill>
                  <a:srgbClr val="FF0000"/>
                </a:solidFill>
              </a:rPr>
              <a:t> – предоставление доступа к разнообразным информационным ресурсам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днс\Downloads\bbd8a3f2cbfa696aedf5864dcf252ae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3178696" cy="5184775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  </a:t>
            </a:r>
            <a:r>
              <a:rPr lang="ru-RU" sz="2800" dirty="0" smtClean="0">
                <a:solidFill>
                  <a:srgbClr val="FF0000"/>
                </a:solidFill>
              </a:rPr>
              <a:t>Глобальная сеть позволяет быстро находить различные сведения, что очень удобно для работы, учебы, хобби и расширения кругозора.</a:t>
            </a: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днс\Downloads\1_52552c5fed5ec52552c5fed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72816"/>
            <a:ext cx="4608512" cy="3650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5189538" cy="1440160"/>
          </a:xfrm>
        </p:spPr>
        <p:txBody>
          <a:bodyPr/>
          <a:lstStyle/>
          <a:p>
            <a:r>
              <a:rPr lang="ru-RU" sz="2800" u="sng" dirty="0" err="1" smtClean="0">
                <a:solidFill>
                  <a:srgbClr val="FF0000"/>
                </a:solidFill>
              </a:rPr>
              <a:t>Злектронная</a:t>
            </a:r>
            <a:r>
              <a:rPr lang="ru-RU" sz="2800" u="sng" dirty="0" smtClean="0">
                <a:solidFill>
                  <a:srgbClr val="FF0000"/>
                </a:solidFill>
              </a:rPr>
              <a:t> презентация </a:t>
            </a:r>
            <a:r>
              <a:rPr lang="ru-RU" sz="2800" dirty="0" smtClean="0">
                <a:solidFill>
                  <a:srgbClr val="FF0000"/>
                </a:solidFill>
              </a:rPr>
              <a:t>из слайдов. Это тоже «плюс» компьютера.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днс\Downloads\1060950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1"/>
            <a:ext cx="9144000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4653136"/>
            <a:ext cx="4248472" cy="144016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Возможность использовать как музыкальный синтезатор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3178696" cy="5184775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 Возможность создавать видеофильмы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днс\Downloads\online-media-marketing-edinburg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3312368" cy="3573016"/>
          </a:xfrm>
          <a:prstGeom prst="rect">
            <a:avLst/>
          </a:prstGeom>
          <a:noFill/>
        </p:spPr>
      </p:pic>
      <p:pic>
        <p:nvPicPr>
          <p:cNvPr id="13315" name="Picture 3" descr="C:\Users\днс\Downloads\kat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317625"/>
            <a:ext cx="4464495" cy="3335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00808"/>
            <a:ext cx="5189538" cy="4608512"/>
          </a:xfrm>
        </p:spPr>
        <p:txBody>
          <a:bodyPr/>
          <a:lstStyle/>
          <a:p>
            <a:pPr lvl="0"/>
            <a:r>
              <a:rPr lang="ru-RU" sz="2800" dirty="0" smtClean="0">
                <a:solidFill>
                  <a:srgbClr val="FF0000"/>
                </a:solidFill>
              </a:rPr>
              <a:t>Компьютер может служить надежным хранилищем для документов, фотографий и любой необходимой информации.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C:\Users\днс\Downloads\Barracu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90700"/>
            <a:ext cx="424847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3384376" cy="2736304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Возможность         дистанционного обучения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днс\Downloads\moo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700808"/>
            <a:ext cx="4752528" cy="3868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276872"/>
            <a:ext cx="5904656" cy="4392216"/>
          </a:xfrm>
        </p:spPr>
        <p:txBody>
          <a:bodyPr/>
          <a:lstStyle/>
          <a:p>
            <a:pPr>
              <a:buNone/>
            </a:pP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  Отрицательные аспекты работы с компьютером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2592288" cy="6669360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Вредно для  зрения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Users\днс\Downloads\badinfo-cover-313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132856"/>
            <a:ext cx="4968552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3312368" cy="5256584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Вредно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для позвоночника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Users\днс\Downloads\1e6cc3d4b78dd4a759fdd6af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289810"/>
            <a:ext cx="5040560" cy="3573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Вред для кистей рук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9458" name="Picture 2" descr="C:\Users\днс\Downloads\b320775de3c297425b69dccc362220a9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71650"/>
            <a:ext cx="6858000" cy="46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988840"/>
            <a:ext cx="8229600" cy="4869160"/>
          </a:xfrm>
        </p:spPr>
        <p:txBody>
          <a:bodyPr/>
          <a:lstStyle/>
          <a:p>
            <a:pPr>
              <a:buNone/>
            </a:pP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  Положительные аспекты работы </a:t>
            </a:r>
          </a:p>
          <a:p>
            <a:pPr>
              <a:buNone/>
            </a:pP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  с компьютером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76256" cy="777875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 Отсутствие двигательной активности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днс\Downloads\tn_203256_12517146709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30" y="1916430"/>
            <a:ext cx="4320540" cy="4320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5189538" cy="561851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Электромагнитные и </a:t>
            </a:r>
            <a:r>
              <a:rPr lang="ru-RU" sz="2800" dirty="0" err="1" smtClean="0">
                <a:solidFill>
                  <a:srgbClr val="FF0000"/>
                </a:solidFill>
              </a:rPr>
              <a:t>злектростатические</a:t>
            </a:r>
            <a:r>
              <a:rPr lang="ru-RU" sz="2800" dirty="0" smtClean="0">
                <a:solidFill>
                  <a:srgbClr val="FF0000"/>
                </a:solidFill>
              </a:rPr>
              <a:t> поля, акустический шум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1506" name="Picture 2" descr="C:\Users\днс\Downloads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049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020272" cy="777875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Химические вредные и опасные факторы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2530" name="Picture 2" descr="C:\Users\днс\Downloads\img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907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2520280" cy="630932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Вредно для мочеполовой системы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3554" name="Picture 2" descr="C:\Users\днс\Downloads\1352456182.5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16832"/>
            <a:ext cx="3600400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Вредно для психики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4578" name="Picture 2" descr="C:\Users\днс\Downloads\digitaladdic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" y="1628800"/>
            <a:ext cx="7802880" cy="4821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5189538" cy="373211"/>
          </a:xfrm>
        </p:spPr>
        <p:txBody>
          <a:bodyPr/>
          <a:lstStyle/>
          <a:p>
            <a:r>
              <a:rPr lang="ru-RU" sz="2800" i="1" u="sng" dirty="0" smtClean="0">
                <a:solidFill>
                  <a:srgbClr val="FF0000"/>
                </a:solidFill>
              </a:rPr>
              <a:t> Признаки компьютерной зависимости: 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5"/>
            <a:ext cx="8229600" cy="6264697"/>
          </a:xfrm>
        </p:spPr>
        <p:txBody>
          <a:bodyPr/>
          <a:lstStyle/>
          <a:p>
            <a:pPr>
              <a:buNone/>
            </a:pPr>
            <a:endParaRPr lang="ru-RU" sz="1200" dirty="0" smtClean="0"/>
          </a:p>
          <a:p>
            <a:pPr lvl="0">
              <a:buNone/>
            </a:pPr>
            <a:r>
              <a:rPr lang="ru-RU" sz="1200" i="1" u="sng" dirty="0" smtClean="0"/>
              <a:t/>
            </a:r>
            <a:br>
              <a:rPr lang="ru-RU" sz="1200" i="1" u="sng" dirty="0" smtClean="0"/>
            </a:br>
            <a:r>
              <a:rPr lang="ru-RU" sz="1400" dirty="0" smtClean="0"/>
              <a:t>когда родители просят отвлечься от игры на компьютере, ребенок демонстрирует острый эмоциональный протест;</a:t>
            </a:r>
          </a:p>
          <a:p>
            <a:pPr lvl="0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ребенок раздражается при вынужденном отвлечении;</a:t>
            </a:r>
          </a:p>
          <a:p>
            <a:pPr lvl="0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ребенок не может спланировать окончание игры на компьютере;</a:t>
            </a:r>
          </a:p>
          <a:p>
            <a:pPr lvl="0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ребенок постоянно просит деньги для обновления программного обеспечения компьютера и приобретения новых игр;</a:t>
            </a:r>
          </a:p>
          <a:p>
            <a:pPr lvl="0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ребенок забывает о домашних делах и приготовлении уроков;</a:t>
            </a:r>
          </a:p>
          <a:p>
            <a:pPr lvl="0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у ребенка сбивается режим дня, режим питания и сна, он перестает заботиться о собственном здоровье;</a:t>
            </a:r>
          </a:p>
          <a:p>
            <a:pPr lvl="0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прием пищи происходит без отрыва от игры на компьютере;</a:t>
            </a:r>
          </a:p>
          <a:p>
            <a:pPr lvl="0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ощущение эмоционального подъема во время игры на компьютере;</a:t>
            </a:r>
          </a:p>
          <a:p>
            <a:pPr lvl="0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ограничение общения постоянным обсуждением компьютерной тематики с окружающими;</a:t>
            </a:r>
          </a:p>
          <a:p>
            <a:pPr lvl="0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нетерпение, предвкушение и продумывание заранее своего возвращения к компьютеру.</a:t>
            </a:r>
          </a:p>
          <a:p>
            <a:r>
              <a:rPr lang="ru-RU" sz="14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днс\Downloads\39499_i_gallery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3024336" cy="2304256"/>
          </a:xfrm>
          <a:prstGeom prst="rect">
            <a:avLst/>
          </a:prstGeom>
          <a:noFill/>
        </p:spPr>
      </p:pic>
      <p:pic>
        <p:nvPicPr>
          <p:cNvPr id="25603" name="Picture 3" descr="C:\Users\днс\Downloads\bradin_asleep_at_his_computer_ga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3168352" cy="2304256"/>
          </a:xfrm>
          <a:prstGeom prst="rect">
            <a:avLst/>
          </a:prstGeom>
          <a:noFill/>
        </p:spPr>
      </p:pic>
      <p:pic>
        <p:nvPicPr>
          <p:cNvPr id="1027" name="Picture 3" descr="C:\Users\днс\Downloads\Kids-Dangerous-Internet-Blur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509120"/>
            <a:ext cx="3024336" cy="2232248"/>
          </a:xfrm>
          <a:prstGeom prst="rect">
            <a:avLst/>
          </a:prstGeom>
          <a:noFill/>
        </p:spPr>
      </p:pic>
      <p:pic>
        <p:nvPicPr>
          <p:cNvPr id="4098" name="Picture 2" descr="C:\Users\днс\Downloads\kompyuternaya-zavisimo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509120"/>
            <a:ext cx="316835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днс\Downloads\890880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5508104" cy="3744416"/>
          </a:xfrm>
          <a:prstGeom prst="rect">
            <a:avLst/>
          </a:prstGeom>
          <a:noFill/>
        </p:spPr>
      </p:pic>
      <p:pic>
        <p:nvPicPr>
          <p:cNvPr id="8" name="Picture 2" descr="C:\Users\днс\Downloads\5b2ae7ef29c13780dd67b13a6ff863b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501008"/>
            <a:ext cx="6156176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Отрицательное воздействие компьютерных игр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Нарушение детского кругозора</a:t>
            </a:r>
          </a:p>
          <a:p>
            <a:r>
              <a:rPr lang="ru-RU" dirty="0" smtClean="0"/>
              <a:t>Воплощение игры в реальность</a:t>
            </a:r>
          </a:p>
          <a:p>
            <a:r>
              <a:rPr lang="ru-RU" dirty="0" smtClean="0"/>
              <a:t>Детская агрессия и жестокость</a:t>
            </a:r>
          </a:p>
          <a:p>
            <a:r>
              <a:rPr lang="ru-RU" dirty="0" smtClean="0"/>
              <a:t>Родительская невнимательность</a:t>
            </a:r>
          </a:p>
          <a:p>
            <a:r>
              <a:rPr lang="ru-RU" dirty="0" smtClean="0"/>
              <a:t>Детский эгоизм</a:t>
            </a:r>
          </a:p>
          <a:p>
            <a:r>
              <a:rPr lang="ru-RU" dirty="0" smtClean="0"/>
              <a:t>Неправильное восприятие мира</a:t>
            </a:r>
          </a:p>
          <a:p>
            <a:r>
              <a:rPr lang="ru-RU" dirty="0" smtClean="0"/>
              <a:t>Нежелание общаться с реальными людьми</a:t>
            </a:r>
          </a:p>
          <a:p>
            <a:r>
              <a:rPr lang="ru-RU" dirty="0" smtClean="0"/>
              <a:t>Трата времени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нс\Downloads\1440258827_069a0430e7ce1f2139955ba4c0cae9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омпьютер\Komp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5189538" cy="1080120"/>
          </a:xfrm>
        </p:spPr>
        <p:txBody>
          <a:bodyPr/>
          <a:lstStyle/>
          <a:p>
            <a:r>
              <a:rPr lang="ru-RU" sz="3200" dirty="0" smtClean="0"/>
              <a:t>Занятия на компьютере - это прежде всего игра. </a:t>
            </a:r>
          </a:p>
        </p:txBody>
      </p:sp>
      <p:pic>
        <p:nvPicPr>
          <p:cNvPr id="4101" name="Picture 5" descr="C:\Users\днс\Downloads\3dbb23e0f5ce875392bf4a992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418" y="1556792"/>
            <a:ext cx="7777163" cy="511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/>
              <a:t>  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Бесконтрольное общение с    компьютером вредно!</a:t>
            </a:r>
            <a:endParaRPr lang="ru-RU" sz="4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   Бесконтрольный доступ к Интернет детям вреден!</a:t>
            </a:r>
            <a:endParaRPr lang="ru-RU" sz="4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   Это уход взрослых от воспитания детей!</a:t>
            </a:r>
            <a:endParaRPr lang="ru-RU" sz="4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000" dirty="0" smtClean="0"/>
              <a:t> 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нс\Downloads\computer user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89240"/>
            <a:ext cx="7416824" cy="1008112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днс\Downloads\kak-pravilno-rabotat-za-komp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032448" cy="405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i="1" u="sng" dirty="0" smtClean="0"/>
              <a:t>Компьютерные игры развивают у ребенка:</a:t>
            </a:r>
          </a:p>
          <a:p>
            <a:pPr>
              <a:buNone/>
            </a:pPr>
            <a:r>
              <a:rPr lang="ru-RU" sz="2400" dirty="0" smtClean="0"/>
              <a:t>• быстроту реакции;</a:t>
            </a:r>
          </a:p>
          <a:p>
            <a:pPr>
              <a:buNone/>
            </a:pPr>
            <a:r>
              <a:rPr lang="ru-RU" sz="2400" dirty="0" smtClean="0"/>
              <a:t>• мелкую моторику рук;</a:t>
            </a:r>
          </a:p>
          <a:p>
            <a:pPr>
              <a:buNone/>
            </a:pPr>
            <a:r>
              <a:rPr lang="ru-RU" sz="2400" dirty="0" smtClean="0"/>
              <a:t>• визуальное восприятие объектов;</a:t>
            </a:r>
          </a:p>
          <a:p>
            <a:pPr>
              <a:buNone/>
            </a:pPr>
            <a:r>
              <a:rPr lang="ru-RU" sz="2400" dirty="0" smtClean="0"/>
              <a:t>• память и внимание;</a:t>
            </a:r>
          </a:p>
          <a:p>
            <a:pPr>
              <a:buNone/>
            </a:pPr>
            <a:r>
              <a:rPr lang="ru-RU" sz="2400" dirty="0" smtClean="0"/>
              <a:t>• логическое мышление;</a:t>
            </a:r>
          </a:p>
          <a:p>
            <a:pPr>
              <a:buNone/>
            </a:pPr>
            <a:r>
              <a:rPr lang="ru-RU" sz="2400" dirty="0" smtClean="0"/>
              <a:t>• зрительно-моторную координацию;</a:t>
            </a:r>
          </a:p>
          <a:p>
            <a:pPr>
              <a:buNone/>
            </a:pPr>
            <a:r>
              <a:rPr lang="ru-RU" sz="2400" i="1" u="sng" dirty="0" smtClean="0"/>
              <a:t> Компьютерные игры учат ребенка:</a:t>
            </a:r>
          </a:p>
          <a:p>
            <a:pPr>
              <a:buNone/>
            </a:pPr>
            <a:r>
              <a:rPr lang="ru-RU" sz="2400" dirty="0" smtClean="0"/>
              <a:t>• классифицировать и обобщать;</a:t>
            </a:r>
          </a:p>
          <a:p>
            <a:pPr>
              <a:buNone/>
            </a:pPr>
            <a:r>
              <a:rPr lang="ru-RU" sz="2400" dirty="0" smtClean="0"/>
              <a:t>• аналитически мыслить в нестандартной ситуации;</a:t>
            </a:r>
          </a:p>
          <a:p>
            <a:pPr>
              <a:buNone/>
            </a:pPr>
            <a:r>
              <a:rPr lang="ru-RU" sz="2400" dirty="0" smtClean="0"/>
              <a:t>• добиваться своей цели;</a:t>
            </a:r>
          </a:p>
          <a:p>
            <a:pPr>
              <a:buNone/>
            </a:pPr>
            <a:r>
              <a:rPr lang="ru-RU" sz="2400" dirty="0" smtClean="0"/>
              <a:t>• совершенствовать интеллектуальные навыки.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100392" cy="1944216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Занятия на компьютере ускоряют запоминание,  и делают его более осмысленным и долговременным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днс\Downloads\1329838626_desktopwallpapers.org_.ua-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652120" cy="126876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Это способ переработки и получения информации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днс\Downloads\article-0-0BA1519000000578-388_1024x615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Развивает мелкую моторику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днс\Downloads\ab5416cabade2c10a7d131df8827902a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Кроме того:</a:t>
            </a:r>
          </a:p>
          <a:p>
            <a:r>
              <a:rPr lang="ru-RU" dirty="0" smtClean="0"/>
              <a:t>работа с компьютером развивает внимание, логическое и абстрактное мышление;</a:t>
            </a:r>
          </a:p>
          <a:p>
            <a:r>
              <a:rPr lang="ru-RU" dirty="0" smtClean="0"/>
              <a:t>положительно  влияет  на развитие  творческих способностей ребёнка;</a:t>
            </a:r>
          </a:p>
          <a:p>
            <a:r>
              <a:rPr lang="ru-RU" dirty="0" smtClean="0"/>
              <a:t>помогает созданию и редактированию текстовых документов;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5189538" cy="1440160"/>
          </a:xfrm>
        </p:spPr>
        <p:txBody>
          <a:bodyPr/>
          <a:lstStyle/>
          <a:p>
            <a:r>
              <a:rPr lang="ru-RU" sz="2800" u="sng" dirty="0" smtClean="0"/>
              <a:t> </a:t>
            </a:r>
            <a:r>
              <a:rPr lang="ru-RU" sz="2800" u="sng" dirty="0" smtClean="0">
                <a:solidFill>
                  <a:srgbClr val="FF0000"/>
                </a:solidFill>
              </a:rPr>
              <a:t>Электронная почта</a:t>
            </a:r>
            <a:r>
              <a:rPr lang="ru-RU" sz="2800" dirty="0" smtClean="0">
                <a:solidFill>
                  <a:srgbClr val="FF0000"/>
                </a:solidFill>
              </a:rPr>
              <a:t> – самый удобный, дешёвый и быстрый способ связи.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днс\Downloads\image001_149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mput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Komputer</Template>
  <TotalTime>340</TotalTime>
  <Words>237</Words>
  <Application>Microsoft Office PowerPoint</Application>
  <PresentationFormat>Экран (4:3)</PresentationFormat>
  <Paragraphs>69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Komputer</vt:lpstr>
      <vt:lpstr>«Компьютер: вред или польза?»</vt:lpstr>
      <vt:lpstr>Слайд 2</vt:lpstr>
      <vt:lpstr>Занятия на компьютере - это прежде всего игра. </vt:lpstr>
      <vt:lpstr>Слайд 4</vt:lpstr>
      <vt:lpstr>Занятия на компьютере ускоряют запоминание,  и делают его более осмысленным и долговременным  </vt:lpstr>
      <vt:lpstr>Это способ переработки и получения информации</vt:lpstr>
      <vt:lpstr>Развивает мелкую моторику</vt:lpstr>
      <vt:lpstr>Слайд 8</vt:lpstr>
      <vt:lpstr> Электронная почта – самый удобный, дешёвый и быстрый способ связи.</vt:lpstr>
      <vt:lpstr>Возможность выхода в Интернет – предоставление доступа к разнообразным информационным ресурсам</vt:lpstr>
      <vt:lpstr>Слайд 11</vt:lpstr>
      <vt:lpstr>Злектронная презентация из слайдов. Это тоже «плюс» компьютера. </vt:lpstr>
      <vt:lpstr>Возможность использовать как музыкальный синтезатор</vt:lpstr>
      <vt:lpstr>Компьютер может служить надежным хранилищем для документов, фотографий и любой необходимой информации. </vt:lpstr>
      <vt:lpstr>Возможность         дистанционного обучения</vt:lpstr>
      <vt:lpstr>Слайд 16</vt:lpstr>
      <vt:lpstr>Вредно для  зрения</vt:lpstr>
      <vt:lpstr>Вредно  для позвоночника</vt:lpstr>
      <vt:lpstr>Вред для кистей рук</vt:lpstr>
      <vt:lpstr> Отсутствие двигательной активности</vt:lpstr>
      <vt:lpstr>Электромагнитные и злектростатические поля, акустический шум</vt:lpstr>
      <vt:lpstr>Химические вредные и опасные факторы</vt:lpstr>
      <vt:lpstr>Вредно для мочеполовой системы</vt:lpstr>
      <vt:lpstr>Вредно для психики</vt:lpstr>
      <vt:lpstr> Признаки компьютерной зависимости:  </vt:lpstr>
      <vt:lpstr>Слайд 26</vt:lpstr>
      <vt:lpstr>Слайд 27</vt:lpstr>
      <vt:lpstr>Отрицательное воздействие компьютерных игр</vt:lpstr>
      <vt:lpstr>Слайд 29</vt:lpstr>
      <vt:lpstr>Слайд 30</vt:lpstr>
      <vt:lpstr>Слайд 31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«Компьютер- вред или польза?»</dc:title>
  <dc:subject>Компьютер</dc:subject>
  <dc:creator>Александр</dc:creator>
  <dc:description>http://propowerpoint.ru - Бесплатные шаблоны для презентаций. Полезные советы и уроки PowerPoint .</dc:description>
  <cp:lastModifiedBy>Александр</cp:lastModifiedBy>
  <cp:revision>33</cp:revision>
  <dcterms:created xsi:type="dcterms:W3CDTF">2015-10-20T05:28:29Z</dcterms:created>
  <dcterms:modified xsi:type="dcterms:W3CDTF">2015-10-26T05:36:50Z</dcterms:modified>
</cp:coreProperties>
</file>