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88" r:id="rId2"/>
    <p:sldId id="291" r:id="rId3"/>
    <p:sldId id="305" r:id="rId4"/>
    <p:sldId id="290" r:id="rId5"/>
    <p:sldId id="297" r:id="rId6"/>
    <p:sldId id="294" r:id="rId7"/>
    <p:sldId id="301" r:id="rId8"/>
    <p:sldId id="289" r:id="rId9"/>
    <p:sldId id="286" r:id="rId10"/>
    <p:sldId id="285" r:id="rId11"/>
    <p:sldId id="298" r:id="rId12"/>
    <p:sldId id="295" r:id="rId13"/>
    <p:sldId id="296" r:id="rId14"/>
    <p:sldId id="310" r:id="rId15"/>
    <p:sldId id="307" r:id="rId16"/>
    <p:sldId id="287" r:id="rId17"/>
    <p:sldId id="311" r:id="rId18"/>
    <p:sldId id="284" r:id="rId19"/>
    <p:sldId id="283" r:id="rId20"/>
    <p:sldId id="282" r:id="rId21"/>
    <p:sldId id="280" r:id="rId22"/>
    <p:sldId id="276" r:id="rId23"/>
    <p:sldId id="281" r:id="rId24"/>
    <p:sldId id="293" r:id="rId25"/>
    <p:sldId id="309" r:id="rId26"/>
    <p:sldId id="315" r:id="rId27"/>
    <p:sldId id="279" r:id="rId28"/>
    <p:sldId id="308" r:id="rId29"/>
    <p:sldId id="304" r:id="rId30"/>
    <p:sldId id="303" r:id="rId31"/>
    <p:sldId id="299" r:id="rId32"/>
    <p:sldId id="300" r:id="rId33"/>
    <p:sldId id="302" r:id="rId34"/>
    <p:sldId id="292" r:id="rId35"/>
    <p:sldId id="277" r:id="rId36"/>
    <p:sldId id="312" r:id="rId37"/>
    <p:sldId id="31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5" autoAdjust="0"/>
    <p:restoredTop sz="94604" autoAdjust="0"/>
  </p:normalViewPr>
  <p:slideViewPr>
    <p:cSldViewPr>
      <p:cViewPr>
        <p:scale>
          <a:sx n="100" d="100"/>
          <a:sy n="100" d="100"/>
        </p:scale>
        <p:origin x="-226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3EFC2-9F8A-4921-8189-6E205930F41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23C32-1BAB-4EB8-8C58-5DBAB73B0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6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23C32-1BAB-4EB8-8C58-5DBAB73B085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9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Монумент в честь 300-летия Таганрога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23C32-1BAB-4EB8-8C58-5DBAB73B085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6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" y="0"/>
            <a:ext cx="9149057" cy="6861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" t="4837" r="-756" b="5653"/>
          <a:stretch/>
        </p:blipFill>
        <p:spPr>
          <a:xfrm>
            <a:off x="3203848" y="1957875"/>
            <a:ext cx="4764524" cy="323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1967" y="525514"/>
            <a:ext cx="684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Творческий проект 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«Любимый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город,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славный Таганрог!»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572" y="4797152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Участники проекта: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Воспитатель-Рязанова Галина Анатольевна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Воспитанник-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Сёмин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Даниил Алексеевич</a:t>
            </a:r>
          </a:p>
          <a:p>
            <a:endParaRPr lang="ru-RU" dirty="0"/>
          </a:p>
        </p:txBody>
      </p:sp>
      <p:pic>
        <p:nvPicPr>
          <p:cNvPr id="9" name="Nostalzhi_-_Pesnya_pro_Taganrog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4671" y="3097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0847"/>
      </p:ext>
    </p:extLst>
  </p:cSld>
  <p:clrMapOvr>
    <a:masterClrMapping/>
  </p:clrMapOvr>
  <p:transition spd="slow" advTm="71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 t="21538" r="28113" b="15674"/>
          <a:stretch/>
        </p:blipFill>
        <p:spPr>
          <a:xfrm>
            <a:off x="2699792" y="435917"/>
            <a:ext cx="4071724" cy="281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9" b="10692"/>
          <a:stretch/>
        </p:blipFill>
        <p:spPr>
          <a:xfrm rot="20853486">
            <a:off x="482844" y="1330973"/>
            <a:ext cx="2235996" cy="2950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13963" r="19476" b="6666"/>
          <a:stretch/>
        </p:blipFill>
        <p:spPr>
          <a:xfrm rot="734220">
            <a:off x="6631868" y="1615156"/>
            <a:ext cx="2105736" cy="288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691680" y="407707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Гимназия, где учился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А.П.Чехов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сейчас-литературный музей имени А.П.Чехова, который с удовольствием посещают  как  гости города, так и жители.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46332"/>
            <a:ext cx="7560840" cy="44644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8903" y="476672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Центральная городская библиотека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(одна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 старейших 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России)  тоже  носит имя А.П. Чехова.  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протяжении всей своей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жизни писатель помогал городской библиотеке 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9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" y="-33431"/>
            <a:ext cx="9164116" cy="68528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24128" y="1052736"/>
            <a:ext cx="31683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2008 года в Таганроге начался период "новейшей" пластики. Это "камерная" скульптура, выполненная почти в натуральную величину и установленная на уровне тротуаров. 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Первыми ласточками в этом направлении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стали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скульптурные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композиции </a:t>
            </a:r>
          </a:p>
          <a:p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«Вишневый сад»</a:t>
            </a:r>
            <a:endParaRPr lang="ru-RU" sz="3200" u="sng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4" y="620688"/>
            <a:ext cx="531447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9" y="1369224"/>
            <a:ext cx="5040560" cy="5144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7589" y="866329"/>
            <a:ext cx="3528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Несмотря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 то, что памятник появился недавно, у жителей города появилась примета: если загадать желание и потереть пятачок свиньи, то оно непременно сбудется. Пятачок уже блестит от прикосновений, а сама композиция редко пребывает в одиночестве из-за своей популярности.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476672"/>
            <a:ext cx="4464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Египетская пирамида»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(скульптор  Дмитрий 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Лындин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71" y="1556792"/>
            <a:ext cx="4608512" cy="5040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541129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омпозиция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Роман </a:t>
            </a: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контрабасом</a:t>
            </a: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Скульптор —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Дмитрий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Лындин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7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45447"/>
            <a:ext cx="3576412" cy="527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73" y="1512243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Продолжил этот скульптурный ряд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"Человек в футляре"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встречающий гимназистов и посетителей Литературного музея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А.П.Чехова (Чеховская гимназия)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Скульптор Давид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Бегалов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8051" r="17264" b="5408"/>
          <a:stretch/>
        </p:blipFill>
        <p:spPr>
          <a:xfrm>
            <a:off x="4283968" y="476672"/>
            <a:ext cx="3628205" cy="347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7" t="25332" r="23733" b="17215"/>
          <a:stretch/>
        </p:blipFill>
        <p:spPr>
          <a:xfrm>
            <a:off x="330027" y="3140968"/>
            <a:ext cx="3816424" cy="291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51830" y="764704"/>
            <a:ext cx="2828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Скульптурная композиция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«Толстый и тонкий»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создана по одноимённому рассказу А.П.Чехова. Скульптор Давид 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Бегалов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5774" y="4077072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кульптура из бронзы изображает эпизод встречи на вокзале чеховских героев. 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0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" y="-99392"/>
            <a:ext cx="9144146" cy="6852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196752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Бронзовая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скульптура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Фаины Раневской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(скульптор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 Давид 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Бегалов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)  Установлен в 2008году возле дома, где родилась  и выросла   знаменитая  советская актриса. </a:t>
            </a:r>
            <a:endParaRPr lang="ru-RU" sz="6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2490"/>
            <a:ext cx="4200067" cy="59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1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" y="-1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346" r="27563" b="10827"/>
          <a:stretch/>
        </p:blipFill>
        <p:spPr>
          <a:xfrm>
            <a:off x="197421" y="1863998"/>
            <a:ext cx="5832648" cy="427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7051" y="332656"/>
            <a:ext cx="8384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Особую гордость у жителей Таганрога вызывают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многочисленные музеи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активном участии Чехова был основан и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Таганрогский краеведческий музей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 один из старейших музеев на юге России. Само здание, в котором располагается музей, -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Дворец Алфераки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 самое красивое здание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Таганрога 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40345" r="8749" b="14167"/>
          <a:stretch/>
        </p:blipFill>
        <p:spPr>
          <a:xfrm rot="635706">
            <a:off x="6242701" y="1708473"/>
            <a:ext cx="2679694" cy="265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5117" b="18125"/>
          <a:stretch/>
        </p:blipFill>
        <p:spPr>
          <a:xfrm rot="607848">
            <a:off x="5989829" y="4043980"/>
            <a:ext cx="2686626" cy="266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63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3" y="5147"/>
            <a:ext cx="9144146" cy="6852853"/>
          </a:xfrm>
          <a:prstGeom prst="rect">
            <a:avLst/>
          </a:prstGeom>
        </p:spPr>
      </p:pic>
      <p:pic>
        <p:nvPicPr>
          <p:cNvPr id="1026" name="Picture 2" descr="http://to-world-travel.ru/img/2015/042509/354905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1901" r="1320" b="5948"/>
          <a:stretch/>
        </p:blipFill>
        <p:spPr bwMode="auto">
          <a:xfrm>
            <a:off x="31676" y="2132856"/>
            <a:ext cx="6624736" cy="39870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08646" y="620688"/>
            <a:ext cx="8697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инициативе А. П. Чехова в конце XIX века был основан Таганрогский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художественный музей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В настоящее время в его фондах насчитывается более 6000 экспонатов иконописи, живописи, графики, скульптуры, декоративно-прикладного искусств.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гости города. и молодое поколение 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таганрожцев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с  удовольствием посещают  музей и его выставки.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9633" r="8403"/>
          <a:stretch/>
        </p:blipFill>
        <p:spPr>
          <a:xfrm>
            <a:off x="5364088" y="4293096"/>
            <a:ext cx="3614736" cy="2310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0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" y="-12212"/>
            <a:ext cx="9144146" cy="68528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372" y="332656"/>
            <a:ext cx="81650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июле 1696 года Петр I с небольшой свитой и казаками на казачьих лодках отправился вдоль берега Азовского моря искать место для гавани, где будут стоять корабли и крепость для их защиты. Казаки показали царю мыс, который они называли Таган-Рог (приметный мыс). Петр I поднялся на высокий обрывистый берег, осмотрел все вокруг. Место было тихое и безлюдное. С высоты крутого берега хорошо было видно море. «Здесь будут гавань и крепость» - решил Петр I.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12 сентября 1698 года Московский Пушкарский приказ издал указ о начале строительства гавани и крепости на мысу Таган-Рог.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Так и родился наш город. Город – порт, город - труженик  , город – парк . Наш город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богат  своей историей, достопримечательностями и знаменитыми людьми , о которых  мы  хотим рассказать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здесь.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3" y="2060848"/>
            <a:ext cx="7487417" cy="446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4321" y="409278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Музей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Градостроительства 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быта 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Таганрога – единственный в России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музей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градостроительства и быта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 открытый с целью  изучения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исторических 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культурных  памятников города Таганрога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566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5147"/>
            <a:ext cx="9144146" cy="6852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4" y="2419192"/>
            <a:ext cx="7001490" cy="4422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47855" y="764704"/>
            <a:ext cx="85726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Туристы так же любят посещать </a:t>
            </a:r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Музей </a:t>
            </a:r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А. А. Дурова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известного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артиста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цирка, клоуна-сатирика и дрессировщика.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музее хранятся 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около 2000 подлинных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документов и писем артиста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а также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демонстрируются 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посетителям фрагменты документального фильма 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выступлением самого Дурова с его знаменитым аттракционом "Собачья свадьба". </a:t>
            </a:r>
          </a:p>
        </p:txBody>
      </p:sp>
    </p:spTree>
    <p:extLst>
      <p:ext uri="{BB962C8B-B14F-4D97-AF65-F5344CB8AC3E}">
        <p14:creationId xmlns:p14="http://schemas.microsoft.com/office/powerpoint/2010/main" val="5404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146" cy="685285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/>
        </p:blipFill>
        <p:spPr bwMode="auto">
          <a:xfrm>
            <a:off x="437002" y="1916832"/>
            <a:ext cx="8203768" cy="4736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2422" y="47667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Единственным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музеем авиационной техники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Юге России является Таганрогский музей авиационной техники,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где  представлена богатая  коллекция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отечественного авиационного вооружения (пушки, авиабомбы, ракеты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16226" r="7075" b="9056"/>
          <a:stretch/>
        </p:blipFill>
        <p:spPr>
          <a:xfrm>
            <a:off x="1201052" y="2418936"/>
            <a:ext cx="6971348" cy="425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0972" y="76470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Любимым местом отдыха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таганрожцев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является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Каменная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лестница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связывающая ул. Греческую с Пушкинской набережной. Школьники города по давней традиции после выпускного вечера встречают рассвет именно в этом месте. </a:t>
            </a:r>
          </a:p>
        </p:txBody>
      </p:sp>
    </p:spTree>
    <p:extLst>
      <p:ext uri="{BB962C8B-B14F-4D97-AF65-F5344CB8AC3E}">
        <p14:creationId xmlns:p14="http://schemas.microsoft.com/office/powerpoint/2010/main" val="4917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988" y="548680"/>
            <a:ext cx="701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Пушкинская набережная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где регулярно проходят общегородские мероприятия и народные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гуляния.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7010568" cy="483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7715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2050" name="Picture 2" descr="C:\Users\911\Desktop\фото для презентации\normal_007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5005533" cy="4687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836086"/>
            <a:ext cx="23762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 </a:t>
            </a:r>
          </a:p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А.С.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Пушкину</a:t>
            </a:r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Установлен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 Пушкинской набережной Таганрога в 1986 году. Скульптор 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В.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Нерода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 был возведён с целью увековечения факта посещения Таганрога Александром Пушкиным в июне 1820 года. </a:t>
            </a:r>
          </a:p>
        </p:txBody>
      </p:sp>
    </p:spTree>
    <p:extLst>
      <p:ext uri="{BB962C8B-B14F-4D97-AF65-F5344CB8AC3E}">
        <p14:creationId xmlns:p14="http://schemas.microsoft.com/office/powerpoint/2010/main" val="26335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908720"/>
            <a:ext cx="3528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Монумент в честь </a:t>
            </a:r>
          </a:p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300-летия Таганрога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у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подножья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Каменной лестницы - три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колонны,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символизирующие три столетия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города со скульптурным изображением ангела-хранителя вверху,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держащего на поднятых руках чашу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изобилия.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2" name="Picture 4" descr="http://photo.foto-planeta.com/view/4/5/5/2/taganrog-4552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941"/>
            <a:ext cx="4392488" cy="6207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45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t="18396" r="20707" b="9062"/>
          <a:stretch/>
        </p:blipFill>
        <p:spPr>
          <a:xfrm>
            <a:off x="755576" y="1375790"/>
            <a:ext cx="7200800" cy="516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4402" r="7734" b="5912"/>
          <a:stretch/>
        </p:blipFill>
        <p:spPr>
          <a:xfrm>
            <a:off x="3825602" y="3068960"/>
            <a:ext cx="2592288" cy="3681874"/>
          </a:xfrm>
          <a:prstGeom prst="flowChartMagneticDisk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260648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Любимым местом отдыха горожан является городской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парк культуры и отдыха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носящий имя Максима Горьког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230180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1026" name="Picture 2" descr="C:\Users\911\Desktop\фото для презентации\normal_00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768752" cy="4750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476672"/>
            <a:ext cx="554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самом сердце парка расположен памятник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писателю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Максиму Горькому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честь которого и был назван этот славный уголок для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отдыха.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9" y="647644"/>
            <a:ext cx="3533108" cy="486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11960" y="155679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 революционеру, национальному герою Италии </a:t>
            </a:r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Джузеппе Гарибальди 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 установлен в 1961 году в год столетнего юбилея освобождения Италии. На момент установки памятник являлся единственным в Советском Союзе, ныне является единственным в России.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Одна из улиц города носит  имя Гарибальди.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9"/>
            <a:ext cx="9163447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7"/>
            <a:ext cx="4389528" cy="593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27984" y="1052884"/>
            <a:ext cx="32038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Памятный знак «Шлагбаум»</a:t>
            </a:r>
          </a:p>
          <a:p>
            <a:pPr algn="ctr" fontAlgn="base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 стела в Таганроге, символизирующая границу старого города. В начале 1770-х годов в период возрождения Таганрога, на том месте, куда сходились многие степные дороги, ведущие в Троицкую крепость, была поставлена караульная будка и небольшой шлагбаум.</a:t>
            </a:r>
          </a:p>
        </p:txBody>
      </p:sp>
    </p:spTree>
    <p:extLst>
      <p:ext uri="{BB962C8B-B14F-4D97-AF65-F5344CB8AC3E}">
        <p14:creationId xmlns:p14="http://schemas.microsoft.com/office/powerpoint/2010/main" val="13319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81" y="2276872"/>
            <a:ext cx="6377086" cy="4363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1393583"/>
            <a:ext cx="6624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Памятный знак узникам фашистских лагерей         </a:t>
            </a:r>
            <a:r>
              <a:rPr lang="ru-RU" sz="2400" dirty="0" smtClean="0">
                <a:latin typeface="Monotype Corsiva" panose="03010101010201010101" pitchFamily="66" charset="0"/>
              </a:rPr>
              <a:t>Авторы </a:t>
            </a:r>
            <a:r>
              <a:rPr lang="ru-RU" sz="2400" dirty="0">
                <a:latin typeface="Monotype Corsiva" panose="03010101010201010101" pitchFamily="66" charset="0"/>
              </a:rPr>
              <a:t>проекта — 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В. </a:t>
            </a:r>
            <a:r>
              <a:rPr lang="ru-RU" sz="2400" dirty="0" err="1" smtClean="0">
                <a:latin typeface="Monotype Corsiva" panose="03010101010201010101" pitchFamily="66" charset="0"/>
              </a:rPr>
              <a:t>Гейер</a:t>
            </a:r>
            <a:r>
              <a:rPr lang="ru-RU" sz="2400" dirty="0" smtClean="0">
                <a:latin typeface="Monotype Corsiva" panose="03010101010201010101" pitchFamily="66" charset="0"/>
              </a:rPr>
              <a:t>, В. </a:t>
            </a:r>
            <a:r>
              <a:rPr lang="ru-RU" sz="2400" dirty="0" err="1" smtClean="0">
                <a:latin typeface="Monotype Corsiva" panose="03010101010201010101" pitchFamily="66" charset="0"/>
              </a:rPr>
              <a:t>Елитенко</a:t>
            </a:r>
            <a:r>
              <a:rPr lang="ru-RU" sz="2400" dirty="0" smtClean="0">
                <a:latin typeface="Monotype Corsiva" panose="03010101010201010101" pitchFamily="66" charset="0"/>
              </a:rPr>
              <a:t>.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86619"/>
            <a:ext cx="7128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Особенно  бережно хранят 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таганрожцы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память о тяжёлых  для всего нашего  народа годах  ВОВ. Эта память воплощена в многочисленных  памятниках :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7"/>
            <a:ext cx="9172972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59651"/>
            <a:ext cx="7488831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9160" y="482877"/>
            <a:ext cx="7193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Мемориальный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комплекс  «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Самбекские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высоты»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воздвигнут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честь воинов 130-й и 416-й стрелковых дивизий, удостоенных почётного наименования «Таганрогских». Автор комплекса — бакинский скульптор Э.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Шамилов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ростовские архитекторы В. И.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В.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Григор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988840"/>
            <a:ext cx="7344816" cy="467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835696" y="548680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Морякам, участникам боёв за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Таганрог 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Великой Отечественной войне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от благодарных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таганрожцев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16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676875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99592" y="289536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 в виде установленного на постамент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танка  ИС-3,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посвящённый героическим подвигам танкистов — участников прорыва линии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Миус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-фронт и освобождения Таганрога в августе 1943 года.</a:t>
            </a:r>
          </a:p>
        </p:txBody>
      </p:sp>
    </p:spTree>
    <p:extLst>
      <p:ext uri="{BB962C8B-B14F-4D97-AF65-F5344CB8AC3E}">
        <p14:creationId xmlns:p14="http://schemas.microsoft.com/office/powerpoint/2010/main" val="20903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1124744"/>
            <a:ext cx="31683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Таганроге перед Гимназией № 2  установлен бюст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Ивана Голубца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память о его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подвиге (скульптор 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Н.А.Селиванов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5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марта 1942 г. в Севастополе он погиб сбрасывая глубинные бомбы в воду, ценой своей жизни спас от гибели сотни людей.  Иван Голубец родился и учился в Таганроге. Одна из улиц Таганрога также  носит имя Ивана Голубца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r>
              <a:rPr lang="ru-RU" sz="2000" dirty="0"/>
              <a:t>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9" y="1389369"/>
            <a:ext cx="5432152" cy="407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2572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7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986" r="32679"/>
          <a:stretch/>
        </p:blipFill>
        <p:spPr>
          <a:xfrm>
            <a:off x="1547664" y="1920761"/>
            <a:ext cx="3600400" cy="478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003443"/>
            <a:ext cx="3096344" cy="369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1021" y="332656"/>
            <a:ext cx="64806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"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Клятва юности"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 памятник героям таганрогского подполья. Открыт 28.08.1973 года.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Авторы памятника - скульпторы В.П. и В.М. Грачевы (супруги) и архитектор Е.В. Пантелеймонов. Фигуры отлиты на Таганрогском металлургическом заводе (мастер В.В. Солнцев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64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=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1410489"/>
            <a:ext cx="54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Любимый город, славный Таганрог!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России ведь, такое множество, дорог,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 все они к тебе, нас всех, домой, ведут,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наш город, где нас любят, верят, ждут!</a:t>
            </a:r>
          </a:p>
        </p:txBody>
      </p:sp>
    </p:spTree>
    <p:extLst>
      <p:ext uri="{BB962C8B-B14F-4D97-AF65-F5344CB8AC3E}">
        <p14:creationId xmlns:p14="http://schemas.microsoft.com/office/powerpoint/2010/main" val="270959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2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1412776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внимание!!!</a:t>
            </a:r>
          </a:p>
          <a:p>
            <a:endParaRPr lang="ru-RU" sz="6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6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33" y="2348880"/>
            <a:ext cx="3084387" cy="3084387"/>
          </a:xfrm>
          <a:prstGeom prst="flowChartSummingJuncti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5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4965"/>
            <a:ext cx="9180512" cy="6872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8" y="829229"/>
            <a:ext cx="597666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46229" y="1085528"/>
            <a:ext cx="2736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Петр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</a:t>
            </a:r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Последний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царь всея Руси и первый Император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Всероссийский.</a:t>
            </a: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Основатель города.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(Скульптор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— Марк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Антокольский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)</a:t>
            </a:r>
            <a:r>
              <a:rPr lang="ru-RU" sz="2400" dirty="0">
                <a:latin typeface="Monotype Corsiva" panose="03010101010201010101" pitchFamily="66" charset="0"/>
              </a:rPr>
              <a:t> </a:t>
            </a:r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426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83332"/>
            <a:ext cx="4170784" cy="587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6056" y="1628800"/>
            <a:ext cx="3240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 российскому императору 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Александру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который был проездом в Таганроге и умер здесь.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Копия памятника работы И. П. 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Мартоса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уничтоженного в 1920-х годах.</a:t>
            </a:r>
          </a:p>
        </p:txBody>
      </p:sp>
    </p:spTree>
    <p:extLst>
      <p:ext uri="{BB962C8B-B14F-4D97-AF65-F5344CB8AC3E}">
        <p14:creationId xmlns:p14="http://schemas.microsoft.com/office/powerpoint/2010/main" val="3352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292" cy="6852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20688"/>
            <a:ext cx="6127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1808 году императором Александром I утвержден герб города.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3168352" cy="3851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3248" r="18690"/>
          <a:stretch/>
        </p:blipFill>
        <p:spPr>
          <a:xfrm>
            <a:off x="451455" y="2492896"/>
            <a:ext cx="4149306" cy="385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362951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4156" cy="68528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73638" y="842805"/>
            <a:ext cx="37444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Антон Павлович Чехов (1860-1904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).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 работы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скульптора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И.М. Рукавишникова,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архитектор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 Г.А. Захарова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Русский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писатель, прозаик, драматург, общепризнанный классик мировой литературы. По профессии врач. Почётный академик Императорской Академии наук по разряду изящной словесности, один из самых известных драматургов мира родился и вырос в Таганроге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С именем А.П.Чехова связано много исторических мест и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памятников: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2" y="548680"/>
            <a:ext cx="4863752" cy="511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97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" y="0"/>
            <a:ext cx="9144146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/>
          <a:stretch/>
        </p:blipFill>
        <p:spPr bwMode="auto">
          <a:xfrm>
            <a:off x="179512" y="983301"/>
            <a:ext cx="5360239" cy="48965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8064" y="1556792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Таганрог известен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как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родина великого русского писателя А. П. Чехова.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честь него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был назван построенный 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1827 году Драматический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театр.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6" cy="6852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12966" r="15962" b="8123"/>
          <a:stretch/>
        </p:blipFill>
        <p:spPr>
          <a:xfrm>
            <a:off x="251520" y="1412776"/>
            <a:ext cx="3672408" cy="302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17107" r="1530" b="6918"/>
          <a:stretch/>
        </p:blipFill>
        <p:spPr>
          <a:xfrm>
            <a:off x="4322762" y="1412776"/>
            <a:ext cx="2880320" cy="333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331640" y="212447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Детство и юность писателя прошли в Таганроге.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550875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Отчий дом писателя в Таганроге.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0734" y="4955589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Лавка семьи Чеховых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49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1548</TotalTime>
  <Words>974</Words>
  <Application>Microsoft Office PowerPoint</Application>
  <PresentationFormat>Экран (4:3)</PresentationFormat>
  <Paragraphs>69</Paragraphs>
  <Slides>37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=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RePack by Diakov</cp:lastModifiedBy>
  <cp:revision>86</cp:revision>
  <dcterms:modified xsi:type="dcterms:W3CDTF">2017-05-10T08:05:24Z</dcterms:modified>
</cp:coreProperties>
</file>