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01" r:id="rId3"/>
    <p:sldId id="309" r:id="rId4"/>
    <p:sldId id="298" r:id="rId5"/>
    <p:sldId id="302" r:id="rId6"/>
    <p:sldId id="284" r:id="rId7"/>
    <p:sldId id="285" r:id="rId8"/>
    <p:sldId id="295" r:id="rId9"/>
    <p:sldId id="286" r:id="rId10"/>
    <p:sldId id="296" r:id="rId11"/>
    <p:sldId id="287" r:id="rId12"/>
    <p:sldId id="289" r:id="rId13"/>
    <p:sldId id="304" r:id="rId14"/>
    <p:sldId id="305" r:id="rId15"/>
    <p:sldId id="290" r:id="rId16"/>
    <p:sldId id="291" r:id="rId17"/>
    <p:sldId id="303" r:id="rId18"/>
    <p:sldId id="307" r:id="rId19"/>
    <p:sldId id="306" r:id="rId20"/>
    <p:sldId id="310" r:id="rId21"/>
    <p:sldId id="308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6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F665-A3F8-439E-985E-D88682BC89C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6FF0-1DFE-4612-B02E-75F1392F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eb-paint.ru/wp-content/uploads/2015/05/%D1%83%D1%80%D0%BE%D0%BA%D0%B8-%D0%B7%D0%B5%D0%BD%D1%82%D0%B0%D0%BD%D0%B3%D0%BB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sacrumsense.ru/mandala-chto-e-to-takoe/" TargetMode="External"/><Relationship Id="rId3" Type="http://schemas.openxmlformats.org/officeDocument/2006/relationships/hyperlink" Target="http://tangler.ru/zentangl-istoriya-vozniknoveniya/" TargetMode="External"/><Relationship Id="rId7" Type="http://schemas.openxmlformats.org/officeDocument/2006/relationships/hyperlink" Target="http://servicekrd.ru/luchhee-iz-interneta/8541-inter__er_kartinki_zentangl_dudling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amki-photoshop.narod.ru/fon/fon_06.jpg" TargetMode="External"/><Relationship Id="rId5" Type="http://schemas.openxmlformats.org/officeDocument/2006/relationships/hyperlink" Target="http://www.web-paint.ru/zentangl/kurs-risovaniya-v-stile-zentangl-chto-takoe-zentangl.html" TargetMode="External"/><Relationship Id="rId4" Type="http://schemas.openxmlformats.org/officeDocument/2006/relationships/hyperlink" Target="https://ru.wikipedia.org/wiki/%D0%90%D1%80%D1%82-%D1%82%D0%B5%D1%80%D0%B0%D0%BF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презентация  инструктора  по труду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ГКУСО РО Таганрогского центра помощи детям №3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Сковоронской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Галины Николаевны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роки-зентангл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424936" cy="2376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  <a:softEdge rad="12700"/>
          </a:effectLst>
          <a:scene3d>
            <a:camera prst="perspectiveBelow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Этому незамысловатому рисунку приписывают длинный список достоинств, который постоянно растет: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релаксация,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борьба с бессонницей,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появляется вдохновение,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повышается самооценка,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помогает успокоиться и справиться со страхами (например в самолете),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делает вас более уравновешенным, снимает стресс,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воспитывает и развивает творческие способности,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создает красивые произведения искусства,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развивается твердость руки, глазомер,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улучшает почерк,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тренируют внимание ,мышление ,память,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восстанавливает, разрабатывает мелкую моторику,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 расслабляетесь и получаете удовольствие,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развивает художественные способности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последнее время терапия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широко применяется в медицине как 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узком смысле слова - рисуночная терапия, основана на изобразительном искусстве.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Показания для проведения </a:t>
            </a:r>
            <a:r>
              <a:rPr lang="ru-RU" sz="24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трудности эмоционального развития;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стресс, депрессия;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сниженное настроение;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эмоциональная неустойчивость;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импульсивность эмоциональных реакций;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переживание эмоционального отвержения другими людьми;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чувство одиночества;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межличностные конфликты;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неудовлетворенность семейными отношениями;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ревность;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повышенная тревожность, страхи, фобии;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негативная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Я-концепция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низкая самооценка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Вот некоторые области  применения</a:t>
            </a:r>
          </a:p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медицине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лечение от наркомании;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восстановление после инсульта;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снятие стресса;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повышение самоуважения;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развитие коммуникативных способностей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520" y="-188640"/>
            <a:ext cx="9395520" cy="7046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80528" y="0"/>
            <a:ext cx="932452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ТЕРМИНЫ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стиле дзен-графики часто встречаются  различные термины (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tangle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,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doodle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ZIA,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Зендала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) Что  это такое?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Различают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1. по концентрации внимания: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tangle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медитативное рисование -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требует концентрации внимания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абстрактный рисунок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doodle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требует концентрации  внимания.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второстепенное 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действо, которое сопровождает, например, мыслительную работу.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по использованию материалов: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классический рисунок, 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плитка  9х9см, черная ручка, (фломастер, тушь), простой мягкий карандаш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Рисуют 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абстрактные узоры,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цели достичь сходства с чем бы то ни было.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Inspired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(ZIA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используют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бумагу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большого формата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альбом)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цветные фломастеры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цветные карандаши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акварель и пр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рисуют что-то конкретное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:(розу, ежика, сову)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рисунок выполняется не на бумаге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 сумке, банке 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по форме плитки: 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на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квадратной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плитке бумаги 9х9см</a:t>
            </a: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Зендала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это личная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круглой бумажной плитке белого цвета диаметром 11,5 см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90364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 -это не просто рисунок в круге. Это отражение внутреннего мира человека. Именно поэтому ими очень давно интересуются психологи и психотерапевты, и успешно применяют в своей практике. 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Психоаналитик Карл Густав Юнг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выбрал образ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потому, что считал его проявлением глубин бессознательного. В этом образе человеческая душа изображает саму себя и тем самым помогает человеку обрести целостность. Он изучал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пристальным интересом и сам рисовал их. Он был первым, кто познакомил с идеей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западных исследователей. 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Современные  психотерапевты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используют изображения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при работе с измененными состояниями сознания, для погружения в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трансовые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состояния и для символического изображения своих чувств и внутренних образов.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230254" y="3244334"/>
            <a:ext cx="1341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4034" name="Picture 2" descr="http://www.cherrysoft.ru/uploads/posts/2010-09/1284898721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81128"/>
            <a:ext cx="2016224" cy="2016224"/>
          </a:xfrm>
          <a:prstGeom prst="rect">
            <a:avLst/>
          </a:prstGeom>
          <a:noFill/>
        </p:spPr>
      </p:pic>
      <p:sp>
        <p:nvSpPr>
          <p:cNvPr id="44036" name="AutoShape 4" descr="https://i1.wp.com/hatunzade.com/wp-content/uploads/2015/03/mand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i1.wp.com/hatunzade.com/wp-content/uploads/2015/03/mand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://linedot.ru/wp-content/uploads/2015/11/kak-risovat-zendala-by-oga-re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85" y="4437112"/>
            <a:ext cx="2233131" cy="2228575"/>
          </a:xfrm>
          <a:prstGeom prst="rect">
            <a:avLst/>
          </a:prstGeom>
          <a:noFill/>
        </p:spPr>
      </p:pic>
      <p:pic>
        <p:nvPicPr>
          <p:cNvPr id="44044" name="Picture 12" descr="http://3.bp.blogspot.com/-J763APElaCc/UPuPOKO6k8I/AAAAAAAAA-I/EUbJGF6RG8M/s1600/leafy-mandala-300px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1128"/>
            <a:ext cx="2065412" cy="206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Многие люди думают, что не обладают способностями к рисованию. Но в современном                 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арт-мире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появились такие техники, которыми легко овладеет любой.   Особенность в том, что для того, чтобы заниматься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нужны художественные способности и специальное образование.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Даже человек, не имеющий выдающихся талантов к рисованию, способен создать оригинальные и уникальные картины в этой технике.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Нужно лишь дать простор вашему воображению и посмотрите, что из этого получится!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7849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Классический рисунок в стиле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зентангл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рисуют: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плитке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плотной бумаги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размером 9×9 см 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плитке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плотной бумаги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диаметром 11,5 см;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черной ручкой или  фломастерами.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cs3.livemaster.ru/zhurnalfoto/b/3/1/15020414494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25059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тагл - создаем панно и открытки ручной работы (17) (660x440, 107Kb)"/>
          <p:cNvPicPr/>
          <p:nvPr/>
        </p:nvPicPr>
        <p:blipFill>
          <a:blip r:embed="rId4" cstate="print"/>
          <a:srcRect l="66970" t="8146" r="3938" b="51820"/>
          <a:stretch>
            <a:fillRect/>
          </a:stretch>
        </p:blipFill>
        <p:spPr bwMode="auto">
          <a:xfrm>
            <a:off x="1691680" y="2780928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выполнения рисунка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При помощи карандаша наносят на квадрате бумаги точки в каждом углу.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Соединяют эти точки, определив границы рисунка.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Карандашом рисуют направляющие линии – струны , чтобы разделить полотно рисунка на секции.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При помощи ручки или фломастера заполняют каждую секцию, орнаментами. Некоторые участки можно оставить открытыми.  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ентагл - создаем панно и открытки ручной работы (17) (660x440, 107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51125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8924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частые узоры — это: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узоры из волнистых линий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дуги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сетки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графические линии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листья, цветы и прочее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узоры окружностями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ова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396044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www.amandamuses.com/wp-content/uploads/2009/06/il_fullxfull.76638952.jpg"/>
          <p:cNvPicPr>
            <a:picLocks noChangeAspect="1" noChangeArrowheads="1"/>
          </p:cNvPicPr>
          <p:nvPr/>
        </p:nvPicPr>
        <p:blipFill>
          <a:blip r:embed="rId3" cstate="print"/>
          <a:srcRect l="11321" t="15094" r="3774" b="18868"/>
          <a:stretch>
            <a:fillRect/>
          </a:stretch>
        </p:blipFill>
        <p:spPr bwMode="auto">
          <a:xfrm rot="798031">
            <a:off x="5012565" y="1577568"/>
            <a:ext cx="2952328" cy="2296255"/>
          </a:xfrm>
          <a:prstGeom prst="rect">
            <a:avLst/>
          </a:prstGeom>
          <a:noFill/>
        </p:spPr>
      </p:pic>
      <p:pic>
        <p:nvPicPr>
          <p:cNvPr id="6" name="Рисунок 5" descr="http://cs3.livemaster.ru/zhurnalfoto/e/2/8/15020414494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3528392" cy="26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обязательно делать ваш рисунок квадратной формы и указанного размера, его можно   нарисовать практически на любых поверхностях, используя любые шаблоны.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Зентагл - создаем панно и открытки ручной работы (14) (660x440, 131Kb)"/>
          <p:cNvPicPr/>
          <p:nvPr/>
        </p:nvPicPr>
        <p:blipFill>
          <a:blip r:embed="rId5" cstate="print"/>
          <a:srcRect l="19590" t="28069" r="27900"/>
          <a:stretch>
            <a:fillRect/>
          </a:stretch>
        </p:blipFill>
        <p:spPr bwMode="auto">
          <a:xfrm rot="21324337">
            <a:off x="1203738" y="1728921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УЛИТКА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149080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3705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035134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270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Занятие.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Поздравительная 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ткрытка своими руками в стиле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27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изготовление поздравительной открытки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стиле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познакомить с техникой рисования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                                                                                                                                      - познакомить с технологией  изготовления открытки в стиле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творческие способности,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эстетический вкус;</a:t>
            </a:r>
          </a:p>
          <a:p>
            <a:pPr indent="127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мелкую моторику рук, глазомер;                                                                         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8252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к просмотренной презентации: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такое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терапия?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- Что обозначают эти слова?         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авторы идеи?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достоинства техники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 можете назвать.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каких случаях необходима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арт-терапия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Перечислите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  применения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арт-терапии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медицине.                                           - Какие термины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 запомнили , в чем их отличие?                                                                        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мандала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                                                                                                                      - Какие инструменты и материалы необходимы для рисования?                                        - Какая подготовка нужна для рисования в технике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                                                       - Какой порядок выполнения рисунка?                                                                                                - Какие шаги создания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Зентангл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 запомнили?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60911"/>
            <a:ext cx="7272808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шагов создания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зентангла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Расслабьтесь.                                                                                                                                                                                                       2. Глубоко дышите.                                                                                                                                                                                                               3. Рассмотрите и пощупайте бумагу.                                                                                                                                                                 4. Оцените возможности.                                                                                                                                                                                    5. Обозначьте границы.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Нарисуйте строку.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Нарисуйте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ручкой.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Затушуйте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простым карандашом.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Напишите ручкой свои инициалы на лицевой стороне картинки, поставьте дату и подпись на обороте, оставьте комментарии.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Поразмышляйте и оцените.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Рассмотрите рисунок вблизи и на расстоянии вытянутой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Интернет источники: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1.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http://tangler.ru/zentangl-istoriya-vozniknoveniya/#.WCJK4-fZCao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 https://ru.wikipedia.org/wiki/%D0%90%D1%80%D1%82-%D1%82%D0%B5%D1%80%D0%B0%D0%BF%D0%B8%D1%8F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3.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http://www.web-paint.ru/zentangl/kurs-risovaniya-v-stile-zentangl-chto-takoe-zentangl.html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6"/>
              </a:rPr>
              <a:t>http://ramki-photoshop.narod.ru/fon/fon_06.jpg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7"/>
              </a:rPr>
              <a:t>http://servicekrd.ru/luchhee-iz-interneta/8541-inter__er_kartinki_zentangl_dudling.html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8"/>
              </a:rPr>
              <a:t>http://sacrumsense.ru/mandala-chto-e-to-takoe/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http://sovet.pro/freetime/9-pro-zentangly.html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tx2"/>
              </a:solidFill>
            </a:endParaRPr>
          </a:p>
          <a:p>
            <a:pPr indent="127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/>
                </a:solidFill>
              </a:rPr>
              <a:t> Что такое </a:t>
            </a:r>
            <a:r>
              <a:rPr lang="ru-RU" sz="3200" b="1" dirty="0" err="1" smtClean="0">
                <a:solidFill>
                  <a:schemeClr val="tx2"/>
                </a:solidFill>
              </a:rPr>
              <a:t>Зентангл</a:t>
            </a:r>
            <a:r>
              <a:rPr lang="ru-RU" sz="3200" b="1" dirty="0" smtClean="0">
                <a:solidFill>
                  <a:schemeClr val="tx2"/>
                </a:solidFill>
              </a:rPr>
              <a:t>? </a:t>
            </a:r>
          </a:p>
          <a:p>
            <a:pPr indent="1270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2"/>
              </a:solidFill>
            </a:endParaRPr>
          </a:p>
          <a:p>
            <a:pPr indent="127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</a:rPr>
              <a:t>Вы затрудняетесь дать ответ. </a:t>
            </a:r>
          </a:p>
          <a:p>
            <a:pPr indent="127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</a:rPr>
              <a:t>Для того чтобы узнать смысл этого слова, что это и для чего необходимо, предлагаю вашему вниманию презентацию«</a:t>
            </a:r>
            <a:r>
              <a:rPr lang="ru-RU" sz="3200" dirty="0" err="1" smtClean="0">
                <a:solidFill>
                  <a:schemeClr val="tx2"/>
                </a:solidFill>
              </a:rPr>
              <a:t>Зентангл</a:t>
            </a:r>
            <a:r>
              <a:rPr lang="ru-RU" sz="3200" dirty="0" smtClean="0">
                <a:solidFill>
                  <a:schemeClr val="tx2"/>
                </a:solidFill>
              </a:rPr>
              <a:t>» Внимательно смотрите и слушайте и тогда вы сможете ответить на этот вопрос и узнать много интересного.</a:t>
            </a:r>
          </a:p>
          <a:p>
            <a:pPr lvl="0" indent="127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Зентангл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это абстрактное художественное произведение, которое является графической импровизацией. Рисунок в этом стиле состоит  из повторяющихся орнаментов, линий, кругов и др. форм, которые называются «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танглом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Это - не просто каракули! Это  метод  релаксации и контроля негативных и навязчивых состояний, способ творческого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медитирования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красочным результатом.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 техника называется "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8924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зентангла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Zentangle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® (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дзен-тэнгл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 художественный метод, "придуманный"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Риком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Робертсом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Марией Томас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защищенный авторским правом.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Авторы идеи :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дизайнер,  долгое время  был  монахом, Мария – дизайнер, художник-шрифтовик.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легенде Мария  нарисовала узор на полях рукописи, над которой работала, и поспешила поделиться тем чувством спокойствия и вдохновения, которое ее посетило. "Поздравляю, ты изобрела медитацию" - пошутил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Но вместо того, чтобы просто посмеяться и забыть, они решили развить идею. Так возник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зентангл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НЕ ВЕРЬТЕ тому, что ---  "Это довольно молодое направление, которому примерно 8 лет.  Не один десяток лет наши художники используют эту технику и приёмы.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Американцы лишь  придумали название и защитили  его авторским правом 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Зентангл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zen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уравновешенность, медитация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tangle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узоры, орнаменты</a:t>
            </a:r>
            <a:r>
              <a:rPr lang="ru-RU" sz="2800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современная техника, соединяющая в себе рисование и медитацию.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Популярное искусство, соединяет в себе Японскую медитативную традицию Дзен и графику. Основной упор делается на получение удовольствия от процесса создания медитативного рисунка, за основу берутся либо готовые шаблоны, либо природные формы. Заниматься Дзен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Tangle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можно где угодно, даже на работе, для этого не нужны специальные инструменты, достаточно листа бумаги 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ручки.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Рисуя в технике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зентангл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можно расслабиться, уменьшить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стресс, одновременно создать красивые и неповторимые вещи: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открытки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картины,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панно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бижутерию</a:t>
            </a:r>
          </a:p>
        </p:txBody>
      </p:sp>
      <p:pic>
        <p:nvPicPr>
          <p:cNvPr id="6" name="Рисунок 5" descr="http://www.mgbeauty.org/wp-content/uploads/2015/05/image5.jpg"/>
          <p:cNvPicPr/>
          <p:nvPr/>
        </p:nvPicPr>
        <p:blipFill>
          <a:blip r:embed="rId3" cstate="print"/>
          <a:srcRect l="5439" t="4079" r="7541" b="2102"/>
          <a:stretch>
            <a:fillRect/>
          </a:stretch>
        </p:blipFill>
        <p:spPr bwMode="auto">
          <a:xfrm rot="21158117">
            <a:off x="468890" y="2125396"/>
            <a:ext cx="2358649" cy="35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cs1.livemaster.ru/storage/6f/dd/44bee3bbb226875cbb3cf0aa0dw8--ukrasheniya-tsvetnoe-nastroenie-derevyannyj.jpg"/>
          <p:cNvPicPr>
            <a:picLocks noChangeAspect="1" noChangeArrowheads="1"/>
          </p:cNvPicPr>
          <p:nvPr/>
        </p:nvPicPr>
        <p:blipFill>
          <a:blip r:embed="rId4" cstate="print"/>
          <a:srcRect l="4932" t="10163" r="5843" b="7929"/>
          <a:stretch>
            <a:fillRect/>
          </a:stretch>
        </p:blipFill>
        <p:spPr bwMode="auto">
          <a:xfrm rot="21160568">
            <a:off x="3366126" y="2833421"/>
            <a:ext cx="2052344" cy="1547601"/>
          </a:xfrm>
          <a:prstGeom prst="rect">
            <a:avLst/>
          </a:prstGeom>
          <a:noFill/>
        </p:spPr>
      </p:pic>
      <p:pic>
        <p:nvPicPr>
          <p:cNvPr id="8" name="Picture 4" descr="http://img0.liveinternet.ru/images/attach/c/10/111/293/111293164_preview_0e414f476e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2138">
            <a:off x="4667002" y="1137755"/>
            <a:ext cx="1487008" cy="1560312"/>
          </a:xfrm>
          <a:prstGeom prst="rect">
            <a:avLst/>
          </a:prstGeom>
          <a:noFill/>
        </p:spPr>
      </p:pic>
      <p:pic>
        <p:nvPicPr>
          <p:cNvPr id="9" name="Рисунок 8" descr="http://cs3.livemaster.ru/zhurnalfoto/e/6/a/120630010338.jpg"/>
          <p:cNvPicPr/>
          <p:nvPr/>
        </p:nvPicPr>
        <p:blipFill>
          <a:blip r:embed="rId6" cstate="print"/>
          <a:srcRect l="13018" t="30086" r="10398" b="14513"/>
          <a:stretch>
            <a:fillRect/>
          </a:stretch>
        </p:blipFill>
        <p:spPr bwMode="auto">
          <a:xfrm>
            <a:off x="2411760" y="4437112"/>
            <a:ext cx="33123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http://1.bp.blogspot.com/_ZW6k4awwVVM/TUC3sYNKEhI/AAAAAAAAAkI/aiEfFt4wCps/s1600/IMG_0156.JPG"/>
          <p:cNvPicPr>
            <a:picLocks noChangeAspect="1" noChangeArrowheads="1"/>
          </p:cNvPicPr>
          <p:nvPr/>
        </p:nvPicPr>
        <p:blipFill>
          <a:blip r:embed="rId7" cstate="print"/>
          <a:srcRect l="4432" t="16678" r="6978"/>
          <a:stretch>
            <a:fillRect/>
          </a:stretch>
        </p:blipFill>
        <p:spPr bwMode="auto">
          <a:xfrm rot="388935">
            <a:off x="6110939" y="3371432"/>
            <a:ext cx="2526740" cy="3168686"/>
          </a:xfrm>
          <a:prstGeom prst="rect">
            <a:avLst/>
          </a:prstGeom>
          <a:noFill/>
        </p:spPr>
      </p:pic>
      <p:pic>
        <p:nvPicPr>
          <p:cNvPr id="30728" name="Picture 8" descr="http://media-cache-ec0.pinimg.com/236x/3a/f9/10/3af910b0d62e388567724fd2437ef63a.jpg"/>
          <p:cNvPicPr>
            <a:picLocks noChangeAspect="1" noChangeArrowheads="1"/>
          </p:cNvPicPr>
          <p:nvPr/>
        </p:nvPicPr>
        <p:blipFill>
          <a:blip r:embed="rId8" cstate="print"/>
          <a:srcRect l="9610" t="3203" r="3900" b="10306"/>
          <a:stretch>
            <a:fillRect/>
          </a:stretch>
        </p:blipFill>
        <p:spPr bwMode="auto">
          <a:xfrm>
            <a:off x="6660232" y="980728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user\Desktop\СУМ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8444">
            <a:off x="4904722" y="4027571"/>
            <a:ext cx="2574916" cy="249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4.bp.blogspot.com/-O8_XakurcK0/UJxCQFP_waI/AAAAAAAAQOs/e_5A0HwhHY8/s1600/Jillybeans+on+Craftster+-Zentangle+High+Heels.jpg"/>
          <p:cNvPicPr>
            <a:picLocks noChangeAspect="1" noChangeArrowheads="1"/>
          </p:cNvPicPr>
          <p:nvPr/>
        </p:nvPicPr>
        <p:blipFill>
          <a:blip r:embed="rId4" cstate="print"/>
          <a:srcRect l="2250" t="6097" b="11592"/>
          <a:stretch>
            <a:fillRect/>
          </a:stretch>
        </p:blipFill>
        <p:spPr bwMode="auto">
          <a:xfrm>
            <a:off x="1767746" y="3933056"/>
            <a:ext cx="2331638" cy="2376264"/>
          </a:xfrm>
          <a:prstGeom prst="rect">
            <a:avLst/>
          </a:prstGeom>
          <a:noFill/>
        </p:spPr>
      </p:pic>
      <p:pic>
        <p:nvPicPr>
          <p:cNvPr id="9" name="Picture 2" descr="http://cs7004.vk.me/v7004364/16abb/KzATNHbbHu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861638"/>
            <a:ext cx="3816424" cy="2495354"/>
          </a:xfrm>
          <a:prstGeom prst="rect">
            <a:avLst/>
          </a:prstGeom>
          <a:noFill/>
        </p:spPr>
      </p:pic>
      <p:pic>
        <p:nvPicPr>
          <p:cNvPr id="10" name="Picture 10" descr="http://cs3.livemaster.ru/zhurnalfoto/0/c/7/150417154447.jpeg"/>
          <p:cNvPicPr>
            <a:picLocks noChangeAspect="1" noChangeArrowheads="1"/>
          </p:cNvPicPr>
          <p:nvPr/>
        </p:nvPicPr>
        <p:blipFill>
          <a:blip r:embed="rId6" cstate="print"/>
          <a:srcRect l="9283" t="4153" r="10144"/>
          <a:stretch>
            <a:fillRect/>
          </a:stretch>
        </p:blipFill>
        <p:spPr bwMode="auto">
          <a:xfrm>
            <a:off x="556495" y="908720"/>
            <a:ext cx="2575345" cy="27363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5576" y="18864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декорировать одежду, обувь, сумочки, коробки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amki-photoshop.narod.ru/fon/fon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://fotooboiclub.ru/wp-content/uploads/2014/04/fotooboi-tsvety-cherno-bely-e.jpg"/>
          <p:cNvPicPr>
            <a:picLocks noChangeAspect="1" noChangeArrowheads="1"/>
          </p:cNvPicPr>
          <p:nvPr/>
        </p:nvPicPr>
        <p:blipFill>
          <a:blip r:embed="rId3" cstate="print"/>
          <a:srcRect l="15539" t="8896" r="6343" b="12670"/>
          <a:stretch>
            <a:fillRect/>
          </a:stretch>
        </p:blipFill>
        <p:spPr bwMode="auto">
          <a:xfrm>
            <a:off x="827584" y="764704"/>
            <a:ext cx="1911248" cy="25586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5443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интерьер и предметы интерьера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9940" name="Picture 4" descr="http://hiero.ru/pict/5c3/2218895.jpg"/>
          <p:cNvPicPr>
            <a:picLocks noChangeAspect="1" noChangeArrowheads="1"/>
          </p:cNvPicPr>
          <p:nvPr/>
        </p:nvPicPr>
        <p:blipFill>
          <a:blip r:embed="rId4" cstate="print"/>
          <a:srcRect l="2857" r="2857" b="6051"/>
          <a:stretch>
            <a:fillRect/>
          </a:stretch>
        </p:blipFill>
        <p:spPr bwMode="auto">
          <a:xfrm>
            <a:off x="6588224" y="4365104"/>
            <a:ext cx="2376264" cy="2261234"/>
          </a:xfrm>
          <a:prstGeom prst="rect">
            <a:avLst/>
          </a:prstGeom>
          <a:noFill/>
        </p:spPr>
      </p:pic>
      <p:pic>
        <p:nvPicPr>
          <p:cNvPr id="39942" name="Picture 6" descr="Подставка из можжевельника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5" cstate="print"/>
          <a:srcRect l="2479" t="2645" r="8262" b="2147"/>
          <a:stretch>
            <a:fillRect/>
          </a:stretch>
        </p:blipFill>
        <p:spPr bwMode="auto">
          <a:xfrm>
            <a:off x="179512" y="3501008"/>
            <a:ext cx="2051720" cy="2051720"/>
          </a:xfrm>
          <a:prstGeom prst="rect">
            <a:avLst/>
          </a:prstGeom>
          <a:noFill/>
        </p:spPr>
      </p:pic>
      <p:pic>
        <p:nvPicPr>
          <p:cNvPr id="39944" name="Picture 8" descr="http://cs3.livemaster.ru/zhurnalfoto/8/0/e/120630010340.jpg"/>
          <p:cNvPicPr>
            <a:picLocks noChangeAspect="1" noChangeArrowheads="1"/>
          </p:cNvPicPr>
          <p:nvPr/>
        </p:nvPicPr>
        <p:blipFill>
          <a:blip r:embed="rId6" cstate="print"/>
          <a:srcRect l="9375" r="11873" b="8030"/>
          <a:stretch>
            <a:fillRect/>
          </a:stretch>
        </p:blipFill>
        <p:spPr bwMode="auto">
          <a:xfrm>
            <a:off x="2987824" y="764704"/>
            <a:ext cx="3024336" cy="2664296"/>
          </a:xfrm>
          <a:prstGeom prst="rect">
            <a:avLst/>
          </a:prstGeom>
          <a:noFill/>
        </p:spPr>
      </p:pic>
      <p:pic>
        <p:nvPicPr>
          <p:cNvPr id="39948" name="Picture 12" descr="http://www.rpgbooster.com/wp-content/uploads/2013/05/ukulele_design___the_sea___front_by_vivsters-d5rmw0l.png"/>
          <p:cNvPicPr>
            <a:picLocks noChangeAspect="1" noChangeArrowheads="1"/>
          </p:cNvPicPr>
          <p:nvPr/>
        </p:nvPicPr>
        <p:blipFill>
          <a:blip r:embed="rId7" cstate="print"/>
          <a:srcRect l="31536" t="-2091" r="8896"/>
          <a:stretch>
            <a:fillRect/>
          </a:stretch>
        </p:blipFill>
        <p:spPr bwMode="auto">
          <a:xfrm>
            <a:off x="6300192" y="332656"/>
            <a:ext cx="2448272" cy="3515295"/>
          </a:xfrm>
          <a:prstGeom prst="rect">
            <a:avLst/>
          </a:prstGeom>
          <a:noFill/>
        </p:spPr>
      </p:pic>
      <p:pic>
        <p:nvPicPr>
          <p:cNvPr id="13" name="Picture 6" descr="http://shopingbasket.ru/img/2015/070519/3747690"/>
          <p:cNvPicPr>
            <a:picLocks noChangeAspect="1" noChangeArrowheads="1"/>
          </p:cNvPicPr>
          <p:nvPr/>
        </p:nvPicPr>
        <p:blipFill>
          <a:blip r:embed="rId8" cstate="print"/>
          <a:srcRect l="4651" t="-6202" r="2326"/>
          <a:stretch>
            <a:fillRect/>
          </a:stretch>
        </p:blipFill>
        <p:spPr bwMode="auto">
          <a:xfrm>
            <a:off x="3995936" y="3284984"/>
            <a:ext cx="2628029" cy="2250250"/>
          </a:xfrm>
          <a:prstGeom prst="rect">
            <a:avLst/>
          </a:prstGeom>
          <a:noFill/>
        </p:spPr>
      </p:pic>
      <p:pic>
        <p:nvPicPr>
          <p:cNvPr id="39952" name="Picture 16" descr="http://photocentra.ru/blog/2483/8.jpg"/>
          <p:cNvPicPr>
            <a:picLocks noChangeAspect="1" noChangeArrowheads="1"/>
          </p:cNvPicPr>
          <p:nvPr/>
        </p:nvPicPr>
        <p:blipFill>
          <a:blip r:embed="rId9" cstate="print"/>
          <a:srcRect l="14658" t="13299" r="13692" b="6909"/>
          <a:stretch>
            <a:fillRect/>
          </a:stretch>
        </p:blipFill>
        <p:spPr bwMode="auto">
          <a:xfrm>
            <a:off x="2195736" y="4904392"/>
            <a:ext cx="1872208" cy="195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777</Words>
  <Application>Microsoft Office PowerPoint</Application>
  <PresentationFormat>Экран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97</cp:revision>
  <dcterms:created xsi:type="dcterms:W3CDTF">2016-11-08T19:45:36Z</dcterms:created>
  <dcterms:modified xsi:type="dcterms:W3CDTF">2017-04-26T21:53:15Z</dcterms:modified>
</cp:coreProperties>
</file>