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1772816"/>
            <a:ext cx="54726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Организация процесса реабилитации детей, возвращённых из приёмных семей.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40466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ГКУСО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 «Таганрогский центр помощи детям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5229200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Рязанова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Г.А.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высшей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квалификационной  категории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8092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ЭТАП 1. АДАПТАЦИОННЫЙ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(продолжительность: 2 недели – месяц)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2800" b="1" dirty="0" smtClean="0"/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диагностика состояния ребенка, составление социально-психологического портрета ребенка, выявление последствий психической травмы,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обеспечение безопасности, снятие стресса,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индивидуального плана реабилитации.</a:t>
            </a:r>
          </a:p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Основные задачи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диагностические наблюдения за детьми,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-формирование положительных мысленных образов у ребенка,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-организация занятий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38842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Адаптационный этап (режим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ограничения)</a:t>
            </a:r>
          </a:p>
          <a:p>
            <a:r>
              <a:rPr lang="ru-RU" dirty="0" smtClean="0"/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-Постоянные воспитатели, стабильный распорядок дня, предсказуемость поведения окружающих,  говорить с ребенком простыми повторяющимися короткими предложениями, спокойным, доброжелательным тоном.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-Любые физические занятия(нагрузки на крупные группы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мыщц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-Психологические занятия (ежедневные).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5013176"/>
            <a:ext cx="2555859" cy="17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ПОКАЗАТЕЛИ ГОТОВНОСТИ РЕБЕНКА К ПЕРЕХОДУ НА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СЛЕДУЮЩИЙ ЭТАП:</a:t>
            </a:r>
          </a:p>
          <a:p>
            <a:endParaRPr lang="ru-RU" b="1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 -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снижен риск патологических состояний,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знаком с пространством, распорядком,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 не нарушает правила,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может посещать школу.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460940"/>
            <a:ext cx="3218780" cy="2141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1613" y="4509120"/>
            <a:ext cx="3002277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76672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ЭТАП 2. «РЕАБИЛИТАЦИОННЫЙ»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ОСНОВНАЯ ЦЕЛЬ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завершение ситуации травм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-диагностика влияния травмы на личностное развитие ребенка,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-нивелирование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психотравматических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переживаний,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-восстановление личностных границ.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5085184"/>
            <a:ext cx="3028950" cy="150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дети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4941168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ОСНОВНЫЕ МЕТОДЫ (2-Й ЭТАП):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ТЕХНИКИ: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релаксации, визуализации,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телесной терапии,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арт-терапии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smtClean="0"/>
              <a:t> рисование, лепка, создание коллажей, «проективный рисунок» ),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песочной терапии,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игровой,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нарративной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терапии (рассказывание историй, диалогическое рассказывание историй,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работа с «Книгой жизни».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725144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797152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08720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ПОКАЗАТЕЛИ ГОТОВНОСТИ РЕБЕНКА К ПЕРЕХОДУ НА СЛЕДУЮЩИЙ ЭТАП: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спокоен в контакте,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-может дифференцировать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вербализовать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собственные чувства,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способен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адекватно (без чувства вины и обиды) оценивает ситуацию возвращения,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проявляет активность и заинтересованность в рамках основной деятельности.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941168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8162" y="5085184"/>
            <a:ext cx="3027470" cy="1653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35292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ЭТАП 3.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«ИНТЕГРАЦИОННЫЙ»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ОСНОВНАЯ 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-актуализация личностных ресурсов ребенка, ресурсов социально –поддерживающей сети,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-формирование жизнестойкости,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-включение в систему подготовки к семейному устройству или самостоятельной жизни.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ОРГАНИЗАЦИИ: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включение в общую программу социализации (групповое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консультирование, тренинг, организация взаимодействия в сети).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647035"/>
            <a:ext cx="3133118" cy="1991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3-192836_5_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4653136"/>
            <a:ext cx="3097008" cy="2062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348880"/>
            <a:ext cx="8676456" cy="76944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  <a:sp3d>
            <a:bevelT prst="angle"/>
          </a:sp3d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ru-RU" sz="44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 ВНИМАНИЕ !</a:t>
            </a:r>
            <a:endParaRPr lang="ru-RU" sz="44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 последние годы в нашей стране осуществляется последовательная работа по семейному жизнеустройству детей-сирот и детей, оставшихся без попечения родителей. Но, несмотря на позитивную динамику, увеличение количества приемных семей повлекло за собой и рост возвратов детей из приемных семей и, что самое страшное, иногда многократный. Такое явление получило название </a:t>
            </a:r>
            <a:r>
              <a:rPr lang="ru-RU" sz="2400" u="sng" dirty="0" smtClean="0"/>
              <a:t>«вторичное сиротство».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293096"/>
            <a:ext cx="4536504" cy="2418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92696"/>
            <a:ext cx="82444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Вторичное сиротство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для ребенка серьезной психотравмирующей ситуацией, которая может наложить отпечаток на всю его дальнейшую жизнь, разрушить его личность и сделать невозможным его дальнейшее устройство на воспитание в семью. Таким детям приходится самостоятельно справляться со своим новым горем, разрушенными надеждами и  учиться жить с осознанием своей ненужности</a:t>
            </a:r>
            <a:endParaRPr lang="ru-RU" dirty="0"/>
          </a:p>
        </p:txBody>
      </p:sp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17032"/>
            <a:ext cx="3847976" cy="2807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AM4MTiIt_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824418"/>
            <a:ext cx="3168351" cy="2556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280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этих детей меняются требования к жизни и к себе. 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разучаются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верить и научаются ненавидеть и, вырастая, попадают в группу высокого риска по отказу уже от собственных детей, т.к. у них не формируются привязанности, они склонны 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девиантному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поведению, проявлению агрессии,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аутоагресии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суицидам. И наша задача помочь этим детям справиться с этим.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077072"/>
            <a:ext cx="3470545" cy="24571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005064"/>
            <a:ext cx="2880320" cy="2575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35292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ДИНАМИКА  ПСИХОСОЦИАЛЬНОГО </a:t>
            </a:r>
          </a:p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Дети, возвращенные в учреждения после неудачного семейного жизнеустройства, обладают более высокими показателями личностного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развития, чем воспитанники, не имеющие опыта жизни в замещающей семье;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В ходе интеграции возвращенных детей в коллектив учреждения наблюдается явная негативная динамика в их социализации;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Можно выделить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3 основных этапа в динамике интеграции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возвращенных детей (подростков) в учреждение на основании изменений в их состоянии и поведении: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1-й этап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(сразу после возвращения). Дети переживают состояние острой травмы, Амбивалентное переживание потери;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2-й этап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(через 1 год после возвращения).  Явный регресс в поведении, возвращение к более примитивным способам реагирования;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3-й этап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(через 2-3 года после возвращения). Выстраивание психологических защит, характерных для воспитанников институциональной системы, усиление «сиротского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симптомокомплекса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76672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НАРУШЕНИЯ ПОВЕДЕНИЯ ПОСЛЕ  ВОЗВРАЩЕНИЯ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Сниженное настроение, слезливость, лживость.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Постоянное стремление привлечь к себе внимание любыми способами, повышенный травматизм.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Проблемы со сном или засыпанием.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Страхи.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Чрезмерная озабоченность своим внешним видом.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Общение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антисоциальной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компанией.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Пристрастие к алкоголю,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психоактивным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веществам.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869160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5010150"/>
            <a:ext cx="2250951" cy="1686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83671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188640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ОБЩИЕ ПОЛОЖЕНИЯ ПО ОКАЗАНИЮ ПОМОЩИ</a:t>
            </a:r>
            <a:b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ДЕТЯМ, ВОЗВРАЩЕННЫМ ПОСЛЕ НЕУДАЧНОЙ</a:t>
            </a:r>
            <a:b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ЗАМЕЩАЮЩЕЙ ЗАБОТЫ</a:t>
            </a:r>
          </a:p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Диагностика(наблюдение, беседа, общение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з.с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игра)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Режим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Индивидуальная психологическая поддержка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Реабилитация в соответствии с индивидуальным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реабилитационным планом. Направленность реабилитационной работы: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реинтеграция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ребенка в биологическую или замещающую семью;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подготовка к новой замещающей заботе;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- подготовка к самостоятельной жизни.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Сотрудничество с семьей.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Дальнейшие планирование жизнеустройства ребенка.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ети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501317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5013176"/>
            <a:ext cx="3086057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0"/>
            <a:ext cx="871296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НАПРАВЛЕНИЯ ДЕЯТЕЛЬНОСТИ, ЦЕЛЬ,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 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НАПРАВЛЕНИЕ ДЕЯТЕЛЬНОСТИ УЧРЕЖДЕНИЯ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Реабилитация ребенка после неудачного семейного жизнеустройства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Восстановление психологического (психического, физического) здоровья ребенка, актуализация личностного потенциала и ресурсов среды для его полноценного развития и интеграции в социуме.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Диагностика состояния ребенка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Создание реабилитационной среды, обеспечение безопасности,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снятие стресса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Завершение ситуации травмы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Помощь в интеграции в различные социальные системы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(актуализация личностных ресурсов ребенка, ресурсов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социально – поддерживающей сети, включение в систему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подготовки к семейному устройству или самостоятельной жизни)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548680"/>
            <a:ext cx="64807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ЭТАПЫ ПОМОЩИ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 1. «АДАПТАЦИОННЫЙ»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 2. «РЕАБИЛИТАЦИОННЫЙ»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 3. «ИНТЕГРАЦИОННЫЙ»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40703">
            <a:off x="5761657" y="3818231"/>
            <a:ext cx="2831298" cy="1895333"/>
          </a:xfrm>
          <a:prstGeom prst="rect">
            <a:avLst/>
          </a:prstGeom>
        </p:spPr>
      </p:pic>
      <p:pic>
        <p:nvPicPr>
          <p:cNvPr id="6" name="Рисунок 5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449041">
            <a:off x="367688" y="3933498"/>
            <a:ext cx="2396793" cy="172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tipy_otnoshenij_vzroslyx_i_detej_v_seme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437112"/>
            <a:ext cx="2736304" cy="1817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545</TotalTime>
  <Words>321</Words>
  <Application>Microsoft Office PowerPoint</Application>
  <PresentationFormat>Экран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 группа</dc:creator>
  <cp:lastModifiedBy>Гость</cp:lastModifiedBy>
  <cp:revision>64</cp:revision>
  <dcterms:created xsi:type="dcterms:W3CDTF">2018-01-20T05:19:49Z</dcterms:created>
  <dcterms:modified xsi:type="dcterms:W3CDTF">2018-02-25T13:01:27Z</dcterms:modified>
</cp:coreProperties>
</file>