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3" r:id="rId5"/>
    <p:sldId id="262" r:id="rId6"/>
    <p:sldId id="264" r:id="rId7"/>
    <p:sldId id="261" r:id="rId8"/>
    <p:sldId id="266" r:id="rId9"/>
    <p:sldId id="265" r:id="rId10"/>
    <p:sldId id="267" r:id="rId11"/>
    <p:sldId id="268" r:id="rId12"/>
    <p:sldId id="269" r:id="rId13"/>
    <p:sldId id="26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32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703" y="2627901"/>
            <a:ext cx="85474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– </a:t>
            </a:r>
            <a:endParaRPr lang="ru-RU" sz="7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Угадай вид спорта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48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6874440" cy="5128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1852580" y="2351930"/>
            <a:ext cx="5527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РАПУНЦЕЛЬ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96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80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17145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2156400"/>
            <a:ext cx="1714500" cy="1714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3874740"/>
            <a:ext cx="1714500" cy="1714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460800"/>
            <a:ext cx="17145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2156400"/>
            <a:ext cx="1714500" cy="171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3874740"/>
            <a:ext cx="1714500" cy="1714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460800"/>
            <a:ext cx="1714500" cy="1714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2156400"/>
            <a:ext cx="1714500" cy="171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3874740"/>
            <a:ext cx="1714500" cy="1714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460800"/>
            <a:ext cx="1714500" cy="1714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2156400"/>
            <a:ext cx="1714500" cy="1714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3874740"/>
            <a:ext cx="1714500" cy="1714500"/>
          </a:xfrm>
          <a:prstGeom prst="rect">
            <a:avLst/>
          </a:prstGeom>
        </p:spPr>
      </p:pic>
      <p:pic>
        <p:nvPicPr>
          <p:cNvPr id="22" name="зву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5164" y="63536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96"/>
                            </p:stCondLst>
                            <p:childTnLst>
                              <p:par>
                                <p:cTn id="1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6874440" cy="5128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1450585" y="2351930"/>
            <a:ext cx="62565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САМАЯ ОБОЯТЕЛЬНАЯ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ПРИВЛЕКАТЕЛЬНАЯ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96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80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17145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2156400"/>
            <a:ext cx="1714500" cy="1714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3874740"/>
            <a:ext cx="1714500" cy="1714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460800"/>
            <a:ext cx="17145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2156400"/>
            <a:ext cx="1714500" cy="171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3874740"/>
            <a:ext cx="1714500" cy="1714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460800"/>
            <a:ext cx="1714500" cy="1714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2156400"/>
            <a:ext cx="1714500" cy="171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3874740"/>
            <a:ext cx="1714500" cy="1714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460800"/>
            <a:ext cx="1714500" cy="1714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2156400"/>
            <a:ext cx="1714500" cy="1714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3874740"/>
            <a:ext cx="1714500" cy="1714500"/>
          </a:xfrm>
          <a:prstGeom prst="rect">
            <a:avLst/>
          </a:prstGeom>
        </p:spPr>
      </p:pic>
      <p:pic>
        <p:nvPicPr>
          <p:cNvPr id="22" name="зву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5164" y="63536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96"/>
                            </p:stCondLst>
                            <p:childTnLst>
                              <p:par>
                                <p:cTn id="1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496"/>
                            </p:stCondLst>
                            <p:childTnLst>
                              <p:par>
                                <p:cTn id="1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6874440" cy="5128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1331640" y="2564904"/>
            <a:ext cx="6566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СЛУЖЕБНЫЙ РОМАН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96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80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17145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2156400"/>
            <a:ext cx="1714500" cy="1714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3874740"/>
            <a:ext cx="1714500" cy="1714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460800"/>
            <a:ext cx="17145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2156400"/>
            <a:ext cx="1714500" cy="171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3874740"/>
            <a:ext cx="1714500" cy="1714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460800"/>
            <a:ext cx="1714500" cy="1714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2156400"/>
            <a:ext cx="1714500" cy="171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3874740"/>
            <a:ext cx="1714500" cy="1714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460800"/>
            <a:ext cx="1714500" cy="1714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2156400"/>
            <a:ext cx="1714500" cy="1714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3874740"/>
            <a:ext cx="1714500" cy="1714500"/>
          </a:xfrm>
          <a:prstGeom prst="rect">
            <a:avLst/>
          </a:prstGeom>
        </p:spPr>
      </p:pic>
      <p:pic>
        <p:nvPicPr>
          <p:cNvPr id="22" name="зву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5164" y="63536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96"/>
                            </p:stCondLst>
                            <p:childTnLst>
                              <p:par>
                                <p:cTn id="1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6874440" cy="51284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2348609" y="2351930"/>
            <a:ext cx="46716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ЗОЛУШКА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96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80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17145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2156400"/>
            <a:ext cx="1714500" cy="1714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3874740"/>
            <a:ext cx="1714500" cy="1714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460800"/>
            <a:ext cx="17145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2156400"/>
            <a:ext cx="1714500" cy="171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3874740"/>
            <a:ext cx="1714500" cy="1714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460800"/>
            <a:ext cx="1714500" cy="1714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2156400"/>
            <a:ext cx="1714500" cy="171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3874740"/>
            <a:ext cx="1714500" cy="1714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460800"/>
            <a:ext cx="1714500" cy="1714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2156400"/>
            <a:ext cx="1714500" cy="1714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3874740"/>
            <a:ext cx="1714500" cy="1714500"/>
          </a:xfrm>
          <a:prstGeom prst="rect">
            <a:avLst/>
          </a:prstGeom>
        </p:spPr>
      </p:pic>
      <p:pic>
        <p:nvPicPr>
          <p:cNvPr id="22" name="зву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5164" y="63536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96"/>
                            </p:stCondLst>
                            <p:childTnLst>
                              <p:par>
                                <p:cTn id="1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233" y="2627901"/>
            <a:ext cx="81483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участие!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16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6874440" cy="5128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2699792" y="2351930"/>
            <a:ext cx="3761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АРИЭЛЬ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96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80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17145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2156400"/>
            <a:ext cx="1714500" cy="1714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3874740"/>
            <a:ext cx="1714500" cy="1714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460800"/>
            <a:ext cx="17145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2156400"/>
            <a:ext cx="1714500" cy="171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3874740"/>
            <a:ext cx="1714500" cy="1714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460800"/>
            <a:ext cx="1714500" cy="1714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2156400"/>
            <a:ext cx="1714500" cy="171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3874740"/>
            <a:ext cx="1714500" cy="1714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460800"/>
            <a:ext cx="1714500" cy="1714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2156400"/>
            <a:ext cx="1714500" cy="1714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3874740"/>
            <a:ext cx="1714500" cy="1714500"/>
          </a:xfrm>
          <a:prstGeom prst="rect">
            <a:avLst/>
          </a:prstGeom>
        </p:spPr>
      </p:pic>
      <p:pic>
        <p:nvPicPr>
          <p:cNvPr id="22" name="зву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5164" y="63536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96"/>
                            </p:stCondLst>
                            <p:childTnLst>
                              <p:par>
                                <p:cTn id="1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6874440" cy="5128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2483768" y="2351930"/>
            <a:ext cx="41344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ДЕВЧАТА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96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80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17145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2156400"/>
            <a:ext cx="1714500" cy="1714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3874740"/>
            <a:ext cx="1714500" cy="1714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460800"/>
            <a:ext cx="17145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2156400"/>
            <a:ext cx="1714500" cy="171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3874740"/>
            <a:ext cx="1714500" cy="1714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460800"/>
            <a:ext cx="1714500" cy="1714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2156400"/>
            <a:ext cx="1714500" cy="171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3874740"/>
            <a:ext cx="1714500" cy="1714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460800"/>
            <a:ext cx="1714500" cy="1714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2156400"/>
            <a:ext cx="1714500" cy="1714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3874740"/>
            <a:ext cx="1714500" cy="1714500"/>
          </a:xfrm>
          <a:prstGeom prst="rect">
            <a:avLst/>
          </a:prstGeom>
        </p:spPr>
      </p:pic>
      <p:pic>
        <p:nvPicPr>
          <p:cNvPr id="22" name="зву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5164" y="63536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96"/>
                            </p:stCondLst>
                            <p:childTnLst>
                              <p:par>
                                <p:cTn id="1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6874440" cy="5128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1014415" y="2492896"/>
            <a:ext cx="715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КРАСАВИЦА И ЧУДОВИЩЕ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96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80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17145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2156400"/>
            <a:ext cx="1714500" cy="1714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3874740"/>
            <a:ext cx="1714500" cy="1714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460800"/>
            <a:ext cx="17145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2156400"/>
            <a:ext cx="1714500" cy="171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3874740"/>
            <a:ext cx="1714500" cy="1714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460800"/>
            <a:ext cx="1714500" cy="1714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2156400"/>
            <a:ext cx="1714500" cy="171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3874740"/>
            <a:ext cx="1714500" cy="1714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460800"/>
            <a:ext cx="1714500" cy="1714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2156400"/>
            <a:ext cx="1714500" cy="1714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3874740"/>
            <a:ext cx="1714500" cy="1714500"/>
          </a:xfrm>
          <a:prstGeom prst="rect">
            <a:avLst/>
          </a:prstGeom>
        </p:spPr>
      </p:pic>
      <p:pic>
        <p:nvPicPr>
          <p:cNvPr id="22" name="зву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5164" y="63536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96"/>
                            </p:stCondLst>
                            <p:childTnLst>
                              <p:par>
                                <p:cTn id="1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96" y="332656"/>
            <a:ext cx="7064896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1180162" y="2598151"/>
            <a:ext cx="6835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КАВКАЗСКАЯ ПЛЕННИЦА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96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80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17145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2156400"/>
            <a:ext cx="1714500" cy="1714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3874740"/>
            <a:ext cx="1714500" cy="1714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460800"/>
            <a:ext cx="17145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2156400"/>
            <a:ext cx="1714500" cy="171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3874740"/>
            <a:ext cx="1714500" cy="1714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460800"/>
            <a:ext cx="1714500" cy="1714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2156400"/>
            <a:ext cx="1714500" cy="171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3874740"/>
            <a:ext cx="1714500" cy="1714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460800"/>
            <a:ext cx="1714500" cy="1714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2156400"/>
            <a:ext cx="1714500" cy="1714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3874740"/>
            <a:ext cx="1714500" cy="1714500"/>
          </a:xfrm>
          <a:prstGeom prst="rect">
            <a:avLst/>
          </a:prstGeom>
        </p:spPr>
      </p:pic>
      <p:pic>
        <p:nvPicPr>
          <p:cNvPr id="22" name="зву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5164" y="63536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96"/>
                            </p:stCondLst>
                            <p:childTnLst>
                              <p:par>
                                <p:cTn id="1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7" y="460800"/>
            <a:ext cx="6874441" cy="5128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1475656" y="2351930"/>
            <a:ext cx="63286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БЕЛОСНЕЖКА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96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80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17145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2156400"/>
            <a:ext cx="1714500" cy="1714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3874740"/>
            <a:ext cx="1714500" cy="1714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460800"/>
            <a:ext cx="17145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2156400"/>
            <a:ext cx="1714500" cy="171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3874740"/>
            <a:ext cx="1714500" cy="1714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460800"/>
            <a:ext cx="1714500" cy="1714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2156400"/>
            <a:ext cx="1714500" cy="171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3874740"/>
            <a:ext cx="1714500" cy="1714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460800"/>
            <a:ext cx="1714500" cy="1714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2156400"/>
            <a:ext cx="1714500" cy="1714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3874740"/>
            <a:ext cx="1714500" cy="1714500"/>
          </a:xfrm>
          <a:prstGeom prst="rect">
            <a:avLst/>
          </a:prstGeom>
        </p:spPr>
      </p:pic>
      <p:pic>
        <p:nvPicPr>
          <p:cNvPr id="22" name="зву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5164" y="63536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96"/>
                            </p:stCondLst>
                            <p:childTnLst>
                              <p:par>
                                <p:cTn id="1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65" y="460800"/>
            <a:ext cx="6959144" cy="51147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1416690" y="2420888"/>
            <a:ext cx="63024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ИРОНИЯ СУДЬБЫ,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ЛЕГКИМ ПАРОМ!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96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80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17145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2156400"/>
            <a:ext cx="1714500" cy="1714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3874740"/>
            <a:ext cx="1714500" cy="1714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460800"/>
            <a:ext cx="17145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2156400"/>
            <a:ext cx="1714500" cy="171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3874740"/>
            <a:ext cx="1714500" cy="1714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460800"/>
            <a:ext cx="1714500" cy="1714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88" y="2146548"/>
            <a:ext cx="1714500" cy="171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3861048"/>
            <a:ext cx="1714500" cy="1714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460800"/>
            <a:ext cx="1714500" cy="1714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46" y="2146548"/>
            <a:ext cx="1714500" cy="1714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3861048"/>
            <a:ext cx="1714500" cy="1714500"/>
          </a:xfrm>
          <a:prstGeom prst="rect">
            <a:avLst/>
          </a:prstGeom>
        </p:spPr>
      </p:pic>
      <p:pic>
        <p:nvPicPr>
          <p:cNvPr id="22" name="зву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5164" y="63536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96"/>
                            </p:stCondLst>
                            <p:childTnLst>
                              <p:par>
                                <p:cTn id="1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496"/>
                            </p:stCondLst>
                            <p:childTnLst>
                              <p:par>
                                <p:cTn id="1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7" y="460800"/>
            <a:ext cx="6874441" cy="5128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1923369" y="2351930"/>
            <a:ext cx="54569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ШАПОКЛЯК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96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80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17145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2156400"/>
            <a:ext cx="1714500" cy="1714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3874740"/>
            <a:ext cx="1714500" cy="1714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460800"/>
            <a:ext cx="17145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2156400"/>
            <a:ext cx="1714500" cy="171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3874740"/>
            <a:ext cx="1714500" cy="1714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460800"/>
            <a:ext cx="1714500" cy="1714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2156400"/>
            <a:ext cx="1714500" cy="171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3874740"/>
            <a:ext cx="1714500" cy="1714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460800"/>
            <a:ext cx="1714500" cy="1714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2156400"/>
            <a:ext cx="1714500" cy="1714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3874740"/>
            <a:ext cx="1714500" cy="1714500"/>
          </a:xfrm>
          <a:prstGeom prst="rect">
            <a:avLst/>
          </a:prstGeom>
        </p:spPr>
      </p:pic>
      <p:pic>
        <p:nvPicPr>
          <p:cNvPr id="22" name="зву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5164" y="63536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96"/>
                            </p:stCondLst>
                            <p:childTnLst>
                              <p:par>
                                <p:cTn id="1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6874440" cy="5128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2123728" y="2351930"/>
            <a:ext cx="50640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МАРФУША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96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80" y="6003352"/>
            <a:ext cx="1584000" cy="5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460800"/>
            <a:ext cx="17145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2156400"/>
            <a:ext cx="1714500" cy="1714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48" y="3874740"/>
            <a:ext cx="1714500" cy="1714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460800"/>
            <a:ext cx="1714500" cy="17145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2156400"/>
            <a:ext cx="1714500" cy="1714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8" y="3874740"/>
            <a:ext cx="1714500" cy="1714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460800"/>
            <a:ext cx="1714500" cy="1714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92" y="2156400"/>
            <a:ext cx="1714500" cy="171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46" y="3874740"/>
            <a:ext cx="1714500" cy="17145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460800"/>
            <a:ext cx="1714500" cy="1714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2156400"/>
            <a:ext cx="1714500" cy="17145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88" y="3874740"/>
            <a:ext cx="1714500" cy="1714500"/>
          </a:xfrm>
          <a:prstGeom prst="rect">
            <a:avLst/>
          </a:prstGeom>
        </p:spPr>
      </p:pic>
      <p:pic>
        <p:nvPicPr>
          <p:cNvPr id="22" name="звук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35164" y="63536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7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249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496"/>
                            </p:stCondLst>
                            <p:childTnLst>
                              <p:par>
                                <p:cTn id="1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38</Words>
  <Application>Microsoft Office PowerPoint</Application>
  <PresentationFormat>Экран (4:3)</PresentationFormat>
  <Paragraphs>17</Paragraphs>
  <Slides>14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RePack by Diakov</cp:lastModifiedBy>
  <cp:revision>24</cp:revision>
  <dcterms:created xsi:type="dcterms:W3CDTF">2017-03-04T15:50:20Z</dcterms:created>
  <dcterms:modified xsi:type="dcterms:W3CDTF">2019-01-27T20:50:46Z</dcterms:modified>
</cp:coreProperties>
</file>