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78BBA9-4010-46D5-A711-5415211626B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3D259-0F59-46ED-99E9-FCE18820C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657" y="2924944"/>
            <a:ext cx="8229600" cy="18288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День правовых знаний  </a:t>
            </a:r>
            <a:br>
              <a:rPr lang="ru-RU" sz="72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20 </a:t>
            </a:r>
            <a:r>
              <a:rPr lang="ru-RU" sz="4800" b="1" dirty="0" smtClean="0">
                <a:solidFill>
                  <a:srgbClr val="C00000"/>
                </a:solidFill>
              </a:rPr>
              <a:t>ноября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5755322"/>
            <a:ext cx="5492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ПОГОТОВЛЕНО воспитателем ЦПД №3 Слепко Г.М.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877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 .Разгадай анаграмму</a:t>
            </a:r>
          </a:p>
          <a:p>
            <a:endParaRPr lang="ru-RU" sz="2000" dirty="0" smtClean="0"/>
          </a:p>
          <a:p>
            <a:r>
              <a:rPr lang="ru-RU" sz="2000" dirty="0" smtClean="0"/>
              <a:t>НОКЕВНИЦЯ,          ГОУСАРДТСОВ,       ИЖЗНЬ,        РБОАЗОВИНЕ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33373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2. Основной закон  государства</a:t>
            </a:r>
          </a:p>
          <a:p>
            <a:r>
              <a:rPr lang="ru-RU" dirty="0" smtClean="0"/>
              <a:t>(Декларация ,   Конвенция ,   Конституция)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3 . Документ , закрепляющий  права  ребенка</a:t>
            </a:r>
          </a:p>
          <a:p>
            <a:r>
              <a:rPr lang="ru-RU" dirty="0" smtClean="0"/>
              <a:t>(Конституция,  Устав школы , Конвенция ООН о правах ребенка)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4. Что такое право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(Закон,   обязанность  ,   совокупность правил)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5. Как называется правила , которые устанавливает  государство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(Обязанность ,   Закон.)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6. Ребенок имеет право</a:t>
            </a:r>
          </a:p>
          <a:p>
            <a:r>
              <a:rPr lang="ru-RU" dirty="0" smtClean="0"/>
              <a:t>( на жизнь,  свободно выражать свое мнение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75977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ПРАВО - есть совокупность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установленных и охраняемых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государственной властью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норм и правил,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которые регулируют отношения 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</a:rPr>
              <a:t>м</a:t>
            </a:r>
            <a:r>
              <a:rPr lang="ru-RU" sz="4400" b="1" dirty="0" smtClean="0">
                <a:solidFill>
                  <a:srgbClr val="C00000"/>
                </a:solidFill>
              </a:rPr>
              <a:t>ежду людьми.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63533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ДЕКЛАРАЦИЯ  ПРАВ ЧЕЛОВЕКА-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правовой документ,  рекомендующий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      (имеющий силу рекомендаций)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3010" name="Picture 2" descr="http://www.somb.ru/images/stories/events/2011-09-15_law/decla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2908448" cy="39604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2204864"/>
            <a:ext cx="448084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Права человека- это правила,</a:t>
            </a:r>
          </a:p>
          <a:p>
            <a:r>
              <a:rPr lang="ru-RU" sz="2400" dirty="0" smtClean="0"/>
              <a:t> по которым живет он сам</a:t>
            </a:r>
          </a:p>
          <a:p>
            <a:r>
              <a:rPr lang="ru-RU" sz="2400" dirty="0" smtClean="0"/>
              <a:t> и все люди в обществе</a:t>
            </a:r>
          </a:p>
          <a:p>
            <a:endParaRPr lang="ru-RU" sz="2400" dirty="0" smtClean="0"/>
          </a:p>
          <a:p>
            <a:r>
              <a:rPr lang="ru-RU" sz="2400" dirty="0" smtClean="0"/>
              <a:t>Эти права записаны в документе</a:t>
            </a:r>
          </a:p>
          <a:p>
            <a:r>
              <a:rPr lang="ru-RU" sz="2400" dirty="0" smtClean="0"/>
              <a:t>«Декларация  прав человека»  </a:t>
            </a:r>
          </a:p>
          <a:p>
            <a:r>
              <a:rPr lang="ru-RU" sz="2400" dirty="0" smtClean="0"/>
              <a:t>Принята 10 декабря 1948 года.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8640"/>
            <a:ext cx="6027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КОНСТИТУЦИЯ –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это основной закон государства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5805264"/>
            <a:ext cx="4436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Принята 12 декабря 1993г</a:t>
            </a:r>
            <a:endParaRPr lang="ru-RU" sz="2800" b="1" dirty="0"/>
          </a:p>
        </p:txBody>
      </p:sp>
      <p:pic>
        <p:nvPicPr>
          <p:cNvPr id="41986" name="Picture 2" descr="https://mmedia.ozone.ru/multimedia/1017110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268760"/>
            <a:ext cx="298809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913" y="332656"/>
            <a:ext cx="81420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КОНВЕНЦИЯ ООН О ПРАВАХ РЕБЕНКА –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     это международное соглашение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(обязательства,  где 54 статьи  о  правах ребенка)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517232"/>
            <a:ext cx="8192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Государство заботится  о вас, о детях ,  о вашем здоровье, </a:t>
            </a:r>
          </a:p>
          <a:p>
            <a:r>
              <a:rPr lang="ru-RU" sz="2400" b="1" dirty="0" smtClean="0"/>
              <a:t>образовании, благополучии, всестороннем развитии</a:t>
            </a:r>
            <a:endParaRPr lang="ru-RU" sz="2400" b="1" dirty="0"/>
          </a:p>
        </p:txBody>
      </p:sp>
      <p:pic>
        <p:nvPicPr>
          <p:cNvPr id="40962" name="Picture 2" descr="http://900igr.net/up/datas/237169/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4320480" cy="3240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273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Статья 1. «Ребенком является  каждое  человеческое</a:t>
            </a:r>
          </a:p>
          <a:p>
            <a:r>
              <a:rPr lang="ru-RU" sz="2400" b="1" dirty="0" smtClean="0"/>
              <a:t>                      существо до достижения 18-летнего возраста»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204864"/>
            <a:ext cx="7133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Статья 6. «Каждый ребенок имеет право на жизнь»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79732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Статья 7.  «Ребенок регистрируется сразу после рождения</a:t>
            </a:r>
          </a:p>
          <a:p>
            <a:r>
              <a:rPr lang="ru-RU" sz="2400" b="1" dirty="0" smtClean="0"/>
              <a:t> и сразу имеет право на гражданство,</a:t>
            </a:r>
          </a:p>
          <a:p>
            <a:r>
              <a:rPr lang="ru-RU" sz="2400" b="1" dirty="0" smtClean="0"/>
              <a:t> право знать своих родителей , </a:t>
            </a:r>
          </a:p>
          <a:p>
            <a:r>
              <a:rPr lang="ru-RU" sz="2400" b="1" dirty="0" smtClean="0"/>
              <a:t>право на их заботу. </a:t>
            </a:r>
          </a:p>
          <a:p>
            <a:r>
              <a:rPr lang="ru-RU" sz="2400" b="1" dirty="0" smtClean="0"/>
              <a:t>У каждого есть имя, фамилия, отчество.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9275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ПЕРВЫЙ ДОКУМЕНТ РЕБЕНКА –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СВИДЕТЕЛЬСТВО О РОЖДЕНИИ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с 14 лет </a:t>
            </a:r>
            <a:r>
              <a:rPr lang="ru-RU" sz="3600" b="1" dirty="0" smtClean="0"/>
              <a:t>выдается  </a:t>
            </a:r>
            <a:r>
              <a:rPr lang="ru-RU" sz="3600" b="1" dirty="0" smtClean="0">
                <a:solidFill>
                  <a:srgbClr val="C00000"/>
                </a:solidFill>
              </a:rPr>
              <a:t>ПАСПОРТ</a:t>
            </a:r>
          </a:p>
          <a:p>
            <a:r>
              <a:rPr lang="ru-RU" sz="3600" b="1" dirty="0" smtClean="0"/>
              <a:t>( меняется   в 20 лет и 45 лет)</a:t>
            </a:r>
            <a:endParaRPr lang="ru-RU" sz="3600" b="1" dirty="0"/>
          </a:p>
        </p:txBody>
      </p:sp>
      <p:pic>
        <p:nvPicPr>
          <p:cNvPr id="38914" name="Picture 2" descr="https://progorod33.ru/userfiles/picitem/img-20150522203638-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486454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912583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Статья 13. «Ребенок имеет право </a:t>
            </a:r>
          </a:p>
          <a:p>
            <a:r>
              <a:rPr lang="ru-RU" sz="2400" b="1" dirty="0" smtClean="0"/>
              <a:t>                      свободно выражать свое мнение»</a:t>
            </a:r>
          </a:p>
          <a:p>
            <a:r>
              <a:rPr lang="ru-RU" sz="2400" b="1" dirty="0" smtClean="0"/>
              <a:t>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Только прежде чем сказать,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надо  хорошо подумать</a:t>
            </a:r>
          </a:p>
          <a:p>
            <a:r>
              <a:rPr lang="ru-RU" sz="2400" b="1" dirty="0" smtClean="0"/>
              <a:t>Статья 16. «Каждый имеет  право на владение имуществом»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Статья 28. «Ребенок имеет право на бесплатное образование»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Статья31. «Каждый ребенок  имеет право  на отдых и досуг»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Статья 32. «Ребенок имеет право  на защиту от эксплуатации».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Эксплуатация- незаконное использование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              в собственных       целях   труда других людей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1" y="548680"/>
            <a:ext cx="911723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ОБЯЗАННОСТИ- это круг действий, возложенных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на человека и обязательных для выполнения</a:t>
            </a: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Ваши обязанности 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Учиться, беречь природу, любить Родину,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быть исполнительными,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уважать права  других людей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5013176"/>
            <a:ext cx="5880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Проанализируем несколько ситуаций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233</TotalTime>
  <Words>395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День правовых знаний   20 ноября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правовых знаний</dc:title>
  <dc:creator>Гость</dc:creator>
  <cp:lastModifiedBy>Галина Михайловна</cp:lastModifiedBy>
  <cp:revision>45</cp:revision>
  <dcterms:created xsi:type="dcterms:W3CDTF">2018-11-13T18:18:17Z</dcterms:created>
  <dcterms:modified xsi:type="dcterms:W3CDTF">2019-01-20T16:55:05Z</dcterms:modified>
</cp:coreProperties>
</file>