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ta" initials="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9941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6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4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6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100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5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2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81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926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726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263" y="620688"/>
            <a:ext cx="8906881" cy="144016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>Все мы люди разных профессий, </a:t>
            </a:r>
            <a:br>
              <a:rPr lang="ru-RU" sz="3600" b="1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</a:br>
            <a:r>
              <a:rPr lang="ru-RU" sz="3600" b="1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>но главная из них – РОДИТЕЛЬ!!!</a:t>
            </a:r>
            <a:endParaRPr lang="ru-RU" sz="3600" b="1" i="1" dirty="0">
              <a:solidFill>
                <a:schemeClr val="bg2"/>
              </a:solidFill>
              <a:latin typeface="AGCooperCyr" panose="020B0500000000000000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082133" cy="27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1799"/>
            <a:ext cx="2592288" cy="173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4941168"/>
            <a:ext cx="1944215" cy="129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11" y="2201799"/>
            <a:ext cx="3460982" cy="230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315200" cy="715962"/>
          </a:xfrm>
        </p:spPr>
        <p:txBody>
          <a:bodyPr/>
          <a:lstStyle/>
          <a:p>
            <a:pPr algn="ctr"/>
            <a:r>
              <a:rPr lang="ru-RU" sz="6600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>ЛЮБОВЬ</a:t>
            </a:r>
            <a:endParaRPr lang="ru-RU" sz="6600" i="1" dirty="0">
              <a:solidFill>
                <a:schemeClr val="bg2"/>
              </a:solidFill>
              <a:latin typeface="AGCooperCyr" panose="020B05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1772816"/>
            <a:ext cx="7056784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GCooperCyr" panose="020B0500000000000000" pitchFamily="34" charset="0"/>
              </a:rPr>
              <a:t>Только </a:t>
            </a:r>
            <a:r>
              <a:rPr lang="ru-RU" sz="2800" dirty="0">
                <a:solidFill>
                  <a:schemeClr val="bg2">
                    <a:lumMod val="75000"/>
                    <a:lumOff val="25000"/>
                  </a:schemeClr>
                </a:solidFill>
                <a:latin typeface="AGCooperCyr" panose="020B0500000000000000" pitchFamily="34" charset="0"/>
              </a:rPr>
              <a:t>чувствуя любовь и свою нужность кому-то </a:t>
            </a:r>
            <a:r>
              <a:rPr lang="ru-RU" sz="2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GCooperCyr" panose="020B0500000000000000" pitchFamily="34" charset="0"/>
              </a:rPr>
              <a:t>личность</a:t>
            </a:r>
            <a:r>
              <a:rPr lang="ru-RU" sz="2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GCooperCyr" panose="020B0500000000000000" pitchFamily="34" charset="0"/>
              </a:rPr>
              <a:t> </a:t>
            </a:r>
            <a:r>
              <a:rPr lang="ru-RU" sz="2800" dirty="0">
                <a:solidFill>
                  <a:schemeClr val="bg2">
                    <a:lumMod val="75000"/>
                    <a:lumOff val="25000"/>
                  </a:schemeClr>
                </a:solidFill>
                <a:latin typeface="AGCooperCyr" panose="020B0500000000000000" pitchFamily="34" charset="0"/>
              </a:rPr>
              <a:t>развивается и растет.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475252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2448272" cy="244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6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315200" cy="1364034"/>
          </a:xfrm>
        </p:spPr>
        <p:txBody>
          <a:bodyPr/>
          <a:lstStyle/>
          <a:p>
            <a:pPr algn="ctr"/>
            <a:r>
              <a:rPr lang="ru-RU" sz="6000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>Безопасность</a:t>
            </a:r>
            <a:br>
              <a:rPr lang="ru-RU" sz="6000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</a:br>
            <a:r>
              <a:rPr lang="ru-RU" sz="2800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>Физическая и психологическая.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4722"/>
            <a:ext cx="3739105" cy="280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653136"/>
            <a:ext cx="6058644" cy="2120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2276872"/>
            <a:ext cx="5076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GCooperCyr" panose="020B0500000000000000" pitchFamily="34" charset="0"/>
              </a:rPr>
              <a:t>Физическая безопасность – состояние защищенности жизненно важных интересов индивида, от угроз.</a:t>
            </a:r>
            <a:endParaRPr lang="ru-RU" sz="2400" dirty="0">
              <a:solidFill>
                <a:schemeClr val="bg2">
                  <a:lumMod val="75000"/>
                  <a:lumOff val="25000"/>
                </a:schemeClr>
              </a:solidFill>
              <a:latin typeface="AGCooperCyr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359" y="1030740"/>
            <a:ext cx="7315200" cy="7159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bg2"/>
                </a:solidFill>
                <a:latin typeface="AGCooperCyr"/>
              </a:rPr>
              <a:t>Нравственные и моральные принципы</a:t>
            </a:r>
            <a:endParaRPr lang="ru-RU" b="1" i="1" dirty="0">
              <a:solidFill>
                <a:schemeClr val="bg2"/>
              </a:solidFill>
              <a:latin typeface="AGCooperCy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060848"/>
            <a:ext cx="3515883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082083"/>
            <a:ext cx="2286254" cy="201969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773" y="3861048"/>
            <a:ext cx="3529890" cy="2645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802" y="4869160"/>
            <a:ext cx="2214539" cy="15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615" y="1004295"/>
            <a:ext cx="7315200" cy="715962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bg2"/>
                </a:solidFill>
                <a:latin typeface="AGCooperCyr"/>
              </a:rPr>
              <a:t>Взаимодействие </a:t>
            </a:r>
            <a:br>
              <a:rPr lang="ru-RU" b="1" i="1" dirty="0">
                <a:solidFill>
                  <a:schemeClr val="bg2"/>
                </a:solidFill>
                <a:latin typeface="AGCooperCyr"/>
              </a:rPr>
            </a:br>
            <a:r>
              <a:rPr lang="ru-RU" b="1" i="1" dirty="0">
                <a:solidFill>
                  <a:schemeClr val="bg2"/>
                </a:solidFill>
                <a:latin typeface="AGCooperCyr"/>
              </a:rPr>
              <a:t>с миром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8184" y="1484784"/>
            <a:ext cx="2688299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85" y="1362276"/>
            <a:ext cx="3113820" cy="36954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5803" y="2897550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Взаимодействуя с внешним миром, человек иногда ведет себя как организм, иногда проявляет себя как личность. Организм может реагировать, ведет себя - человек. Потребности есть у организма, цели и ценности - только у человека.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237" y="4407573"/>
            <a:ext cx="7454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Организм чаще ощущает и </a:t>
            </a:r>
            <a:r>
              <a:rPr lang="ru-RU" dirty="0" smtClean="0">
                <a:solidFill>
                  <a:schemeClr val="bg2"/>
                </a:solidFill>
              </a:rPr>
              <a:t>чувствует, </a:t>
            </a:r>
            <a:r>
              <a:rPr lang="ru-RU" dirty="0">
                <a:solidFill>
                  <a:schemeClr val="bg2"/>
                </a:solidFill>
              </a:rPr>
              <a:t>человек чаще пользуется разумом: думает и принимает решения. Для организма есть только он сам, все остальное для него - </a:t>
            </a:r>
            <a:r>
              <a:rPr lang="ru-RU" dirty="0" smtClean="0">
                <a:solidFill>
                  <a:schemeClr val="bg2"/>
                </a:solidFill>
              </a:rPr>
              <a:t>внешнее. </a:t>
            </a:r>
            <a:r>
              <a:rPr lang="ru-RU" dirty="0">
                <a:solidFill>
                  <a:schemeClr val="bg2"/>
                </a:solidFill>
              </a:rPr>
              <a:t>Человек как личность живет тем, что ему дорого, своими ценностями. А ценности - это всегда внешнее: его дом или страна, его родители или дети. А также его проекты, его работа, его миссия - то большое, ради чего он живет, что придает его жизни смысл, а не только </a:t>
            </a:r>
            <a:r>
              <a:rPr lang="ru-RU" dirty="0" smtClean="0">
                <a:solidFill>
                  <a:schemeClr val="bg2"/>
                </a:solidFill>
              </a:rPr>
              <a:t>удовлетворение.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59832" y="2078238"/>
            <a:ext cx="2952327" cy="8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36" y="382214"/>
            <a:ext cx="3053777" cy="2035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6" y="6093296"/>
            <a:ext cx="7315200" cy="571946"/>
          </a:xfrm>
        </p:spPr>
        <p:txBody>
          <a:bodyPr/>
          <a:lstStyle/>
          <a:p>
            <a:pPr algn="ctr"/>
            <a:r>
              <a:rPr lang="ru-RU" sz="2000" b="1" i="1" dirty="0">
                <a:solidFill>
                  <a:schemeClr val="bg2"/>
                </a:solidFill>
                <a:latin typeface="AGCooperCyr" panose="020B0500000000000000" pitchFamily="34" charset="0"/>
              </a:rPr>
              <a:t>Мудрые родители - не те, которые учат как жить, </a:t>
            </a:r>
            <a:r>
              <a:rPr lang="ru-RU" sz="2000" b="1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/>
            </a:r>
            <a:br>
              <a:rPr lang="ru-RU" sz="2000" b="1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</a:br>
            <a:r>
              <a:rPr lang="ru-RU" sz="2000" b="1" i="1" dirty="0" smtClean="0">
                <a:solidFill>
                  <a:schemeClr val="bg2"/>
                </a:solidFill>
                <a:latin typeface="AGCooperCyr" panose="020B0500000000000000" pitchFamily="34" charset="0"/>
              </a:rPr>
              <a:t>а </a:t>
            </a:r>
            <a:r>
              <a:rPr lang="ru-RU" sz="2000" b="1" i="1" dirty="0">
                <a:solidFill>
                  <a:schemeClr val="bg2"/>
                </a:solidFill>
                <a:latin typeface="AGCooperCyr" panose="020B0500000000000000" pitchFamily="34" charset="0"/>
              </a:rPr>
              <a:t>те, которые при этом жить не мешают.</a:t>
            </a:r>
            <a:r>
              <a:rPr lang="ru-RU" sz="4800" dirty="0">
                <a:latin typeface="AGCooperCyr" panose="020B0500000000000000" pitchFamily="34" charset="0"/>
              </a:rPr>
              <a:t/>
            </a:r>
            <a:br>
              <a:rPr lang="ru-RU" sz="4800" dirty="0">
                <a:latin typeface="AGCooperCyr" panose="020B0500000000000000" pitchFamily="34" charset="0"/>
              </a:rPr>
            </a:br>
            <a:endParaRPr lang="ru-RU" sz="4800" dirty="0">
              <a:latin typeface="AGCooperCyr" panose="020B05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38400"/>
            <a:ext cx="8050088" cy="3510880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i="1" dirty="0">
                <a:solidFill>
                  <a:schemeClr val="bg2"/>
                </a:solidFill>
                <a:latin typeface="AGCooperCyr"/>
              </a:rPr>
              <a:t>Родителями не рождаются, </a:t>
            </a:r>
            <a:r>
              <a:rPr lang="ru-RU" sz="6600" b="1" i="1" dirty="0" smtClean="0">
                <a:solidFill>
                  <a:schemeClr val="bg2"/>
                </a:solidFill>
                <a:latin typeface="AGCooperCyr"/>
              </a:rPr>
              <a:t>ими становятся</a:t>
            </a:r>
            <a:r>
              <a:rPr lang="ru-RU" sz="6600" b="1" i="1" dirty="0">
                <a:solidFill>
                  <a:schemeClr val="bg2"/>
                </a:solidFill>
                <a:latin typeface="AGCooperCyr"/>
              </a:rPr>
              <a:t>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0" y="965105"/>
            <a:ext cx="1746062" cy="1162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332" y="90763"/>
            <a:ext cx="3981608" cy="26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808080"/>
      </a:dk1>
      <a:lt1>
        <a:srgbClr val="FFFFFF"/>
      </a:lt1>
      <a:dk2>
        <a:srgbClr val="808080"/>
      </a:dk2>
      <a:lt2>
        <a:srgbClr val="005800"/>
      </a:lt2>
      <a:accent1>
        <a:srgbClr val="008000"/>
      </a:accent1>
      <a:accent2>
        <a:srgbClr val="00A400"/>
      </a:accent2>
      <a:accent3>
        <a:srgbClr val="FFFFFF"/>
      </a:accent3>
      <a:accent4>
        <a:srgbClr val="6C6C6C"/>
      </a:accent4>
      <a:accent5>
        <a:srgbClr val="AAC0AA"/>
      </a:accent5>
      <a:accent6>
        <a:srgbClr val="009400"/>
      </a:accent6>
      <a:hlink>
        <a:srgbClr val="33CC33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269</TotalTime>
  <Words>186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powerpoint-template-24</vt:lpstr>
      <vt:lpstr>Все мы люди разных профессий,  но главная из них – РОДИТЕЛЬ!!!</vt:lpstr>
      <vt:lpstr>ЛЮБОВЬ</vt:lpstr>
      <vt:lpstr>Безопасность Физическая и психологическая.</vt:lpstr>
      <vt:lpstr>Нравственные и моральные принципы</vt:lpstr>
      <vt:lpstr>Взаимодействие  с миром</vt:lpstr>
      <vt:lpstr>Мудрые родители - не те, которые учат как жить,  а те, которые при этом жить не мешают.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«Родитель »</dc:title>
  <dc:creator>виктория</dc:creator>
  <cp:lastModifiedBy>виктория</cp:lastModifiedBy>
  <cp:revision>20</cp:revision>
  <dcterms:created xsi:type="dcterms:W3CDTF">2020-03-30T06:22:25Z</dcterms:created>
  <dcterms:modified xsi:type="dcterms:W3CDTF">2020-04-01T04:32:52Z</dcterms:modified>
</cp:coreProperties>
</file>