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4"/>
  </p:handoutMasterIdLst>
  <p:sldIdLst>
    <p:sldId id="256" r:id="rId2"/>
    <p:sldId id="257" r:id="rId3"/>
    <p:sldId id="275" r:id="rId4"/>
    <p:sldId id="276" r:id="rId5"/>
    <p:sldId id="282" r:id="rId6"/>
    <p:sldId id="277" r:id="rId7"/>
    <p:sldId id="271" r:id="rId8"/>
    <p:sldId id="289" r:id="rId9"/>
    <p:sldId id="290" r:id="rId10"/>
    <p:sldId id="292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2" r:id="rId20"/>
    <p:sldId id="278" r:id="rId21"/>
    <p:sldId id="280" r:id="rId22"/>
    <p:sldId id="279" r:id="rId23"/>
    <p:sldId id="287" r:id="rId24"/>
    <p:sldId id="281" r:id="rId25"/>
    <p:sldId id="284" r:id="rId26"/>
    <p:sldId id="283" r:id="rId27"/>
    <p:sldId id="288" r:id="rId28"/>
    <p:sldId id="285" r:id="rId29"/>
    <p:sldId id="286" r:id="rId30"/>
    <p:sldId id="267" r:id="rId31"/>
    <p:sldId id="270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>
      <p:cViewPr>
        <p:scale>
          <a:sx n="78" d="100"/>
          <a:sy n="78" d="100"/>
        </p:scale>
        <p:origin x="-212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2E89-E5C5-4670-80A1-FF90D73D42B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C45C-4437-4ED9-AB47-BFE85C0DE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9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16B1A3-4720-4C4B-99B0-C8B697077FE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372C74-535C-4BBA-85A8-A799BD7F60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5"/>
            <a:ext cx="8748464" cy="12241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Отчет по летней кампании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4752528"/>
          </a:xfrm>
        </p:spPr>
        <p:txBody>
          <a:bodyPr>
            <a:normAutofit/>
          </a:bodyPr>
          <a:lstStyle/>
          <a:p>
            <a:pPr algn="ctr"/>
            <a:r>
              <a:rPr lang="ru-RU" sz="6500" b="1" dirty="0" smtClean="0">
                <a:latin typeface="Monotype Corsiva" pitchFamily="66" charset="0"/>
              </a:rPr>
              <a:t>Путешествие </a:t>
            </a:r>
            <a:r>
              <a:rPr lang="ru-RU" sz="6500" b="1" smtClean="0">
                <a:latin typeface="Monotype Corsiva" pitchFamily="66" charset="0"/>
              </a:rPr>
              <a:t>в </a:t>
            </a:r>
            <a:r>
              <a:rPr lang="ru-RU" sz="6500" b="1" smtClean="0">
                <a:latin typeface="Monotype Corsiva" pitchFamily="66" charset="0"/>
              </a:rPr>
              <a:t>космос</a:t>
            </a:r>
            <a:endParaRPr lang="ru-RU" sz="6500" b="1" dirty="0" smtClean="0">
              <a:latin typeface="Monotype Corsiva" pitchFamily="66" charset="0"/>
            </a:endParaRPr>
          </a:p>
          <a:p>
            <a:endParaRPr lang="ru-RU" sz="1900" dirty="0" smtClean="0"/>
          </a:p>
          <a:p>
            <a:pPr algn="l"/>
            <a:r>
              <a:rPr lang="ru-RU" sz="2800" dirty="0" smtClean="0"/>
              <a:t>Подготовили воспитатели:</a:t>
            </a:r>
          </a:p>
          <a:p>
            <a:pPr algn="r"/>
            <a:r>
              <a:rPr lang="ru-RU" sz="2800" dirty="0" smtClean="0"/>
              <a:t>Малахаткин И.П.</a:t>
            </a:r>
          </a:p>
          <a:p>
            <a:r>
              <a:rPr lang="ru-RU" sz="2800" dirty="0" smtClean="0"/>
              <a:t>Журавлева Ю.А.</a:t>
            </a:r>
          </a:p>
          <a:p>
            <a:pPr algn="ctr"/>
            <a:r>
              <a:rPr lang="ru-RU" sz="2800" dirty="0" smtClean="0"/>
              <a:t>14-28 июня </a:t>
            </a:r>
          </a:p>
          <a:p>
            <a:pPr algn="ctr"/>
            <a:r>
              <a:rPr lang="ru-RU" sz="2800" dirty="0" smtClean="0"/>
              <a:t>2014г.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Проверка техники чтения)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911\Desktop\DCIM\Camera\2014-06-28 09.43.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950" y="2060848"/>
            <a:ext cx="4392050" cy="329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911\Desktop\DCIM\Camera\2014-06-28 09.43.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Даже в путешествии мы не забывали о Дне отца!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Конкурс будущих пап!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D:\мой архив)\нышко июнь\SAM_4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2322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мой архив)\нышко июнь\SAM_5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481899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В этот день на Космодроме «Солнышко» проходили конкурсы  для пап, мам и детей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мой архив)\нышко июнь\SAM_4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600" y="2564904"/>
            <a:ext cx="36004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мой архив)\нышко июнь\SAM_49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33091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А также конкурс </a:t>
            </a:r>
            <a:b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на лучшую семью экипажа</a:t>
            </a:r>
            <a:endParaRPr lang="ru-RU" dirty="0"/>
          </a:p>
        </p:txBody>
      </p:sp>
      <p:pic>
        <p:nvPicPr>
          <p:cNvPr id="7170" name="Picture 2" descr="D:\мой архив)\нышко июнь\SAM_5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16024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мой архив)\нышко июнь\SAM_50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448272" cy="374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D:\мой архив)\нышко июнь\SAM_50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1602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704088"/>
            <a:ext cx="3312368" cy="4525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Семья Журавлевых, конечно, победила!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3" descr="D:\мой архив)\нышко июнь\SAM_5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888432" cy="499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Затем был конкурс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«Пародия на звёзд»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859216" cy="10614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У нас в гостях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Настя Каменских и Потап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мой архив)\нышко июнь\SAM_50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4499992" cy="328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мой архив)\нышко июнь\SAM_50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42641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Конкурс космических танцев!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D:\мой архив)\нышко июнь\SAM_5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03880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D:\мой архив)\нышко июнь\SAM_51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732136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Жюри конкурса сказок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D:\мой архив)\нышко июнь\SAM_5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7281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Мы путешествовали по разным планетам в поисках новых друзей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D:\мой архив)\нышко июнь\SAM_5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952328" cy="21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D:\мой архив)\нышко июнь\SAM_51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мой архив)\солнышо 2014\SAM_51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752" y="2060848"/>
            <a:ext cx="2232248" cy="377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мой архив)\солнышо 2014\SAM_51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31999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Подготовка к Мисс Вселенной!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7" name="Picture 5" descr="D:\мой архив)\солнышо 2014\SAM_5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292078" cy="4389437"/>
          </a:xfrm>
          <a:prstGeom prst="rect">
            <a:avLst/>
          </a:prstGeom>
          <a:noFill/>
        </p:spPr>
      </p:pic>
      <p:pic>
        <p:nvPicPr>
          <p:cNvPr id="3078" name="Picture 6" descr="D:\мой архив)\солнышо 2014\SAM_52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916832"/>
            <a:ext cx="3456384" cy="461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Мы начинаем путешествие)</a:t>
            </a:r>
            <a:b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вот так  позитивно нам передали смену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мой архив)\нышко июнь\SAM_4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000353"/>
            <a:ext cx="6912768" cy="385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  <a:t>Наша претендентка и соперницы</a:t>
            </a:r>
            <a:endParaRPr lang="ru-RU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D:\мой архив)\солнышо 2014\SAM_5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68563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мой архив)\солнышо 2014\SAM_53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98405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04088"/>
            <a:ext cx="3826768" cy="40210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Корона Присуждена 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Анжелине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!!!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D:\мой архив)\солнышо 2014\SAM_5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349" y="1840971"/>
            <a:ext cx="4923317" cy="320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Была чудесная рыбалка!!!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911\Desktop\201406A0\16062014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ГУЛЯЙ КОСМОС!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Мы  организовали Кафе- суши-бар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Где подавали МИСОСУП и КИТАЙСКИЙ ЧАЙ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Открыли службу такси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Предоставили услуги почты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И открыли тату салон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Наш бармен!!!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911\Desktop\201406A0\230620142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456384" cy="4608512"/>
          </a:xfrm>
          <a:prstGeom prst="rect">
            <a:avLst/>
          </a:prstGeom>
          <a:noFill/>
        </p:spPr>
      </p:pic>
      <p:pic>
        <p:nvPicPr>
          <p:cNvPr id="3076" name="Picture 4" descr="D:\мой архив)\солнышо 2014\Гуляй город июнь\SAM_53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411819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Менеджером была Ольга)))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D:\мой архив)\солнышо 2014\Гуляй город июнь\SAM_5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Служба такси!!!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911\Desktop\201406A0\23062014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292078" cy="4389437"/>
          </a:xfrm>
          <a:prstGeom prst="rect">
            <a:avLst/>
          </a:prstGeom>
          <a:noFill/>
        </p:spPr>
      </p:pic>
      <p:pic>
        <p:nvPicPr>
          <p:cNvPr id="4099" name="Picture 3" descr="D:\мой архив)\солнышо 2014\Гуляй город июнь\SAM_53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46610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Тату-салон!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4" name="Picture 2" descr="D:\мой архив)\солнышо 2014\SAM_6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510390" cy="4680520"/>
          </a:xfrm>
          <a:prstGeom prst="rect">
            <a:avLst/>
          </a:prstGeom>
          <a:noFill/>
        </p:spPr>
      </p:pic>
      <p:pic>
        <p:nvPicPr>
          <p:cNvPr id="8195" name="Picture 3" descr="C:\Users\911\Desktop\201406A0\230620142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0202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 праздник  Вселенной мы посетили Зоопарк! (7 детский дом)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мой архив)\солнышо 2014\Гуляй город июнь\SAM_5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1716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Посетили  палатку-сюрприз)</a:t>
            </a:r>
            <a:b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расстались с жетонами, но остались с конфетами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D:\мой архив)\солнышо 2014\Гуляй город июнь\IMG_7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9528"/>
            <a:ext cx="3096344" cy="4248472"/>
          </a:xfrm>
          <a:prstGeom prst="rect">
            <a:avLst/>
          </a:prstGeom>
          <a:noFill/>
        </p:spPr>
      </p:pic>
      <p:pic>
        <p:nvPicPr>
          <p:cNvPr id="7171" name="Picture 3" descr="D:\мой архив)\солнышо 2014\Гуляй город июнь\IMG_71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00300"/>
            <a:ext cx="2808312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Конкурс инопланетян!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мой архив)\солнышо 2014\SAM_5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292078" cy="4389437"/>
          </a:xfrm>
          <a:prstGeom prst="rect">
            <a:avLst/>
          </a:prstGeom>
          <a:noFill/>
        </p:spPr>
      </p:pic>
      <p:pic>
        <p:nvPicPr>
          <p:cNvPr id="6147" name="Picture 3" descr="D:\мой архив)\солнышо 2014\SAM_51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237824" cy="431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 как же без дискотек?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Мы танцуем не пропуская ни одной мелодии!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219" name="Picture 3" descr="D:\мой архив)\нышко июнь\SAM_5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74440"/>
            <a:ext cx="2771800" cy="443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D:\мой архив)\нышко июнь\SAM_51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5922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мой архив)\солнышо 2014\SAM_53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196070" cy="389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й архив)\нышко июнь\SAM_51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1815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й архив)\нышко июнь\SAM_53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15841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й архив)\нышко июнь\SAM_53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02582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мой архив)\нышко июнь\SAM_53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281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мой архив)\нышко июнь\SAM_537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376264" cy="345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D:\мой архив)\нышко июнь\SAM_537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194421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Сложившиеся пары ;-)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4" descr="D:\мой архив)\нышко июнь\SAM_55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060847"/>
            <a:ext cx="2592289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мой архив)\нышко июнь\SAM_51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172606" cy="42301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:\мой архив)\нышко июнь\SAM_51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Наши милаши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71" name="Picture 3" descr="D:\мой архив)\солнышо 2014\SAM_51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94540" cy="4941168"/>
          </a:xfrm>
          <a:prstGeom prst="rect">
            <a:avLst/>
          </a:prstGeom>
          <a:noFill/>
        </p:spPr>
      </p:pic>
      <p:pic>
        <p:nvPicPr>
          <p:cNvPr id="7172" name="Picture 4" descr="D:\мой архив)\солнышо 2014\SAM_52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924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Все участники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911\Desktop\201406A0\20062014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87418" cy="437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Жюри в восторге 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от нашей парочки!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D:\мой архив)\солнышо 2014\SAM_5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794994" cy="3528392"/>
          </a:xfrm>
          <a:prstGeom prst="rect">
            <a:avLst/>
          </a:prstGeom>
          <a:noFill/>
        </p:spPr>
      </p:pic>
      <p:pic>
        <p:nvPicPr>
          <p:cNvPr id="8195" name="Picture 3" descr="D:\мой архив)\солнышо 2014\SAM_52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132856"/>
            <a:ext cx="268829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Мы и заниматься успевали каждое утро!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мой архив)\нышко июнь\SAM_54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й архив)\солнышо 2014\SAM_54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мой архив)\солнышо 2014\SAM_54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16644"/>
            <a:ext cx="3256112" cy="254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Старшие вспоминали литературные слова)))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911\Desktop\DCIM\Camera\2014-06-22 10.20.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911\Desktop\DCIM\Camera\2014-06-22 10.20.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320480" cy="330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Сами удивлены из 30 слов всего 7 ошибок!!!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911\Desktop\DCIM\Camera\2014-06-22 10.20.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</TotalTime>
  <Words>197</Words>
  <Application>Microsoft Office PowerPoint</Application>
  <PresentationFormat>Экран (4:3)</PresentationFormat>
  <Paragraphs>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Отчет по летней кампании</vt:lpstr>
      <vt:lpstr>Мы начинаем путешествие) вот так  позитивно нам передали смену</vt:lpstr>
      <vt:lpstr>Конкурс инопланетян!</vt:lpstr>
      <vt:lpstr>Наши милаши</vt:lpstr>
      <vt:lpstr>Все участники</vt:lpstr>
      <vt:lpstr>Жюри в восторге  от нашей парочки!</vt:lpstr>
      <vt:lpstr>Мы и заниматься успевали каждое утро!</vt:lpstr>
      <vt:lpstr>Старшие вспоминали литературные слова)))</vt:lpstr>
      <vt:lpstr>Сами удивлены из 30 слов всего 7 ошибок!!!</vt:lpstr>
      <vt:lpstr>Проверка техники чтения)</vt:lpstr>
      <vt:lpstr>Даже в путешествии мы не забывали о Дне отца! Конкурс будущих пап!</vt:lpstr>
      <vt:lpstr>Презентация PowerPoint</vt:lpstr>
      <vt:lpstr>А также конкурс  на лучшую семью экипажа</vt:lpstr>
      <vt:lpstr>Семья Журавлевых, конечно, победила!</vt:lpstr>
      <vt:lpstr>Затем был конкурс  «Пародия на звёзд»</vt:lpstr>
      <vt:lpstr>Конкурс космических танцев!</vt:lpstr>
      <vt:lpstr>Жюри конкурса сказок</vt:lpstr>
      <vt:lpstr>Мы путешествовали по разным планетам в поисках новых друзей</vt:lpstr>
      <vt:lpstr>Подготовка к Мисс Вселенной!</vt:lpstr>
      <vt:lpstr>Наша претендентка и соперницы</vt:lpstr>
      <vt:lpstr>Корона Присуждена  Анжелине!!!</vt:lpstr>
      <vt:lpstr>Была чудесная рыбалка!!!</vt:lpstr>
      <vt:lpstr>ГУЛЯЙ КОСМОС!</vt:lpstr>
      <vt:lpstr>Наш бармен!!!</vt:lpstr>
      <vt:lpstr>Менеджером была Ольга)))</vt:lpstr>
      <vt:lpstr>Служба такси!!!</vt:lpstr>
      <vt:lpstr>Тату-салон!</vt:lpstr>
      <vt:lpstr>В праздник  Вселенной мы посетили Зоопарк! (7 детский дом)</vt:lpstr>
      <vt:lpstr>Посетили  палатку-сюрприз) расстались с жетонами, но остались с конфетами</vt:lpstr>
      <vt:lpstr> А как же без дискотек? Мы танцуем не пропуская ни одной мелодии!</vt:lpstr>
      <vt:lpstr>Презентация PowerPoint</vt:lpstr>
      <vt:lpstr>Сложившиеся пары ;-)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классное движение</dc:title>
  <dc:creator>911</dc:creator>
  <cp:lastModifiedBy>sergey</cp:lastModifiedBy>
  <cp:revision>39</cp:revision>
  <dcterms:created xsi:type="dcterms:W3CDTF">2014-08-29T05:58:56Z</dcterms:created>
  <dcterms:modified xsi:type="dcterms:W3CDTF">2014-12-14T18:17:45Z</dcterms:modified>
</cp:coreProperties>
</file>