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713" autoAdjust="0"/>
  </p:normalViewPr>
  <p:slideViewPr>
    <p:cSldViewPr>
      <p:cViewPr varScale="1">
        <p:scale>
          <a:sx n="72" d="100"/>
          <a:sy n="72" d="100"/>
        </p:scale>
        <p:origin x="-15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E8DA4-0497-40BA-8D92-DA8E0504097E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1E2E-A462-43CC-8DE3-EF9B654FA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1E2E-A462-43CC-8DE3-EF9B654FAF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1E2E-A462-43CC-8DE3-EF9B654FAF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1E2E-A462-43CC-8DE3-EF9B654FAF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E07CE-BB94-436B-8B01-8A282124E7C8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AED4-EB99-4727-8B63-964E5E8D7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</a:t>
            </a:r>
            <a:r>
              <a:rPr lang="ru-RU" sz="40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</a:rPr>
              <a:t>Каникулы веселая пора</a:t>
            </a:r>
            <a:r>
              <a:rPr lang="ru-RU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1395468696_8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912639"/>
            <a:ext cx="6408712" cy="4797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6912768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Данные мероприятия организовали и провели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воспитатели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3 группы Федорова Т.Н. и Серебрякова М.А. при активной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поддержк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и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участии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всех детей.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Поездка в ростовский аквапарк</a:t>
            </a:r>
            <a:endParaRPr lang="ru-RU" sz="3200" b="1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DSCF9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87417">
            <a:off x="843534" y="1016961"/>
            <a:ext cx="4624731" cy="3468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55776" y="4437112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istral" pitchFamily="66" charset="0"/>
              </a:rPr>
              <a:t>Спасибо администрации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H2O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за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istral" pitchFamily="66" charset="0"/>
              </a:rPr>
              <a:t>предоставление возможности посетить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аквапарк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istral" pitchFamily="66" charset="0"/>
              </a:rPr>
              <a:t>. Всем детям очень понравилась эта поездка!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Станция юных техников</a:t>
            </a:r>
            <a:endParaRPr lang="ru-RU" sz="32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DSCF9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44203">
            <a:off x="3986274" y="1339251"/>
            <a:ext cx="4673899" cy="350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530120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istral" pitchFamily="66" charset="0"/>
              </a:rPr>
              <a:t>Мы посетили станцию юных техников. Нам очень понравились представленные там поделки. Многие из идей нам понравились и мы воплотили их в жизнь.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6" name="Рисунок 5" descr="DSCF9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8183">
            <a:off x="213073" y="1277366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9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52913">
            <a:off x="293931" y="3847916"/>
            <a:ext cx="1992586" cy="265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9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0902">
            <a:off x="5922687" y="157479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F9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4826">
            <a:off x="224643" y="142385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94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6204">
            <a:off x="3117698" y="3855318"/>
            <a:ext cx="3999910" cy="299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Провели  </a:t>
            </a:r>
            <a:r>
              <a:rPr lang="ru-RU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экскурсию </a:t>
            </a:r>
            <a:r>
              <a:rPr lang="ru-RU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</a:t>
            </a:r>
            <a:r>
              <a:rPr lang="ru-RU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территории «Автоколонны</a:t>
            </a:r>
            <a:r>
              <a:rPr lang="en-US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1423</a:t>
            </a: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endParaRPr lang="ru-RU" b="1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DSCF95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86373">
            <a:off x="141889" y="1656475"/>
            <a:ext cx="4348206" cy="3261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9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7089">
            <a:off x="4663209" y="1638353"/>
            <a:ext cx="4091947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22920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Не только наши друзья  </a:t>
            </a:r>
            <a:r>
              <a:rPr 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автоколонн</a:t>
            </a:r>
            <a:r>
              <a:rPr lang="en-US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s</a:t>
            </a:r>
            <a:r>
              <a:rPr 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1423 </a:t>
            </a:r>
            <a:r>
              <a:rPr 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ходят </a:t>
            </a:r>
            <a:r>
              <a:rPr 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к нам в гости, но и мы к ним. </a:t>
            </a:r>
            <a:endParaRPr lang="ru-RU" sz="32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9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9016">
            <a:off x="377484" y="275590"/>
            <a:ext cx="4254645" cy="319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9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3287">
            <a:off x="3551777" y="281988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95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861048"/>
            <a:ext cx="4176464" cy="258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00429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340768"/>
            <a:ext cx="5715000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5697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Домик А.П. Чехова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Прогулка в рощу «Дубки».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DSCF9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9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23574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9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22785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F9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69568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F9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117</Words>
  <Application>Microsoft Office PowerPoint</Application>
  <PresentationFormat>Экран (4:3)</PresentationFormat>
  <Paragraphs>14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Каникулы веселая пора.</vt:lpstr>
      <vt:lpstr>Поездка в ростовский аквапарк</vt:lpstr>
      <vt:lpstr>       Станция юных техников</vt:lpstr>
      <vt:lpstr>Слайд 4</vt:lpstr>
      <vt:lpstr>Провели  экскурсию по территории «Автоколонны 1423»</vt:lpstr>
      <vt:lpstr>Слайд 6</vt:lpstr>
      <vt:lpstr> </vt:lpstr>
      <vt:lpstr>Прогулка в рощу «Дубки».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2014-12-10T16:41:11Z</dcterms:created>
  <dcterms:modified xsi:type="dcterms:W3CDTF">2015-01-12T12:36:21Z</dcterms:modified>
</cp:coreProperties>
</file>