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F0446-7D1B-4141-9FCF-24E595C66618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2AB54-5639-4AD9-A5FD-59B6E5A6CCA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Знак 1.23 «Осторожно дети», Знак 3.24 «Ограничение максимальной скорости»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2AB54-5639-4AD9-A5FD-59B6E5A6CCA7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Знак 1.23 «Осторожно дети», Знак 3.27 «Остановка запрещена»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2AB54-5639-4AD9-A5FD-59B6E5A6CCA7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8879-1CD2-413D-AFDA-AAE017C1BD6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660A-C187-4266-BF75-B209AF212F0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8879-1CD2-413D-AFDA-AAE017C1BD6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660A-C187-4266-BF75-B209AF212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8879-1CD2-413D-AFDA-AAE017C1BD6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660A-C187-4266-BF75-B209AF212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8879-1CD2-413D-AFDA-AAE017C1BD6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660A-C187-4266-BF75-B209AF212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8879-1CD2-413D-AFDA-AAE017C1BD6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F92660A-C187-4266-BF75-B209AF212F0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8879-1CD2-413D-AFDA-AAE017C1BD6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660A-C187-4266-BF75-B209AF212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8879-1CD2-413D-AFDA-AAE017C1BD6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660A-C187-4266-BF75-B209AF212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8879-1CD2-413D-AFDA-AAE017C1BD6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660A-C187-4266-BF75-B209AF212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8879-1CD2-413D-AFDA-AAE017C1BD6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660A-C187-4266-BF75-B209AF212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8879-1CD2-413D-AFDA-AAE017C1BD6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660A-C187-4266-BF75-B209AF212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8879-1CD2-413D-AFDA-AAE017C1BD6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2660A-C187-4266-BF75-B209AF212F0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B4B8879-1CD2-413D-AFDA-AAE017C1BD65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F92660A-C187-4266-BF75-B209AF212F0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ПЕШЕХОДНЫЙ ПЕРЕХОД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89040"/>
            <a:ext cx="6400800" cy="201622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Тугуз Константин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ГКУСО РО Таганрогский центр помощи детям №3</a:t>
            </a: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Октябрь 2020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726_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Организация пешеходного движения в сложных дорожных условиях</a:t>
            </a:r>
            <a:endParaRPr lang="ru-RU" sz="2800" dirty="0"/>
          </a:p>
        </p:txBody>
      </p:sp>
      <p:pic>
        <p:nvPicPr>
          <p:cNvPr id="4" name="Содержимое 3" descr="IMG_20200726_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200726_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764704"/>
            <a:ext cx="3531394" cy="470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Рубеж 1</a:t>
            </a:r>
            <a:endParaRPr lang="ru-RU" sz="2000" dirty="0"/>
          </a:p>
        </p:txBody>
      </p:sp>
      <p:pic>
        <p:nvPicPr>
          <p:cNvPr id="4" name="Содержимое 3" descr="IMG_20200726_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06303" y="1600200"/>
            <a:ext cx="3531394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Рубеж 2</a:t>
            </a:r>
            <a:endParaRPr lang="ru-RU" sz="2000" dirty="0"/>
          </a:p>
        </p:txBody>
      </p:sp>
      <p:pic>
        <p:nvPicPr>
          <p:cNvPr id="4" name="Содержимое 3" descr="IMG_20200726_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06303" y="1600200"/>
            <a:ext cx="3531394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Рубеж 3</a:t>
            </a:r>
            <a:endParaRPr lang="ru-RU" sz="2000" dirty="0"/>
          </a:p>
        </p:txBody>
      </p:sp>
      <p:pic>
        <p:nvPicPr>
          <p:cNvPr id="4" name="Содержимое 3" descr="IMG_20200726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6303" y="1600200"/>
            <a:ext cx="3531394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 перехода</a:t>
            </a:r>
            <a:endParaRPr lang="ru-RU" dirty="0"/>
          </a:p>
        </p:txBody>
      </p:sp>
      <p:pic>
        <p:nvPicPr>
          <p:cNvPr id="4" name="Содержимое 3" descr="IMG_20200726_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6303" y="1600200"/>
            <a:ext cx="3531394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Регулированный переход со стоп линией</a:t>
            </a:r>
            <a:endParaRPr lang="ru-RU" sz="2000" dirty="0"/>
          </a:p>
        </p:txBody>
      </p:sp>
      <p:pic>
        <p:nvPicPr>
          <p:cNvPr id="4" name="Содержимое 3" descr="IMG_20200726_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Регулируемый переход</a:t>
            </a:r>
            <a:endParaRPr lang="ru-RU" sz="2800" dirty="0"/>
          </a:p>
        </p:txBody>
      </p:sp>
      <p:pic>
        <p:nvPicPr>
          <p:cNvPr id="4" name="Содержимое 3" descr="IMG_20200726_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6303" y="1600200"/>
            <a:ext cx="3531394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парковка</a:t>
            </a:r>
            <a:endParaRPr lang="ru-RU" dirty="0"/>
          </a:p>
        </p:txBody>
      </p:sp>
      <p:pic>
        <p:nvPicPr>
          <p:cNvPr id="4" name="Содержимое 3" descr="IMG_20200726_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пешеходный перехо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53086" y="0"/>
            <a:ext cx="9497085" cy="7101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Парковка примыкающая к дорожному полотну</a:t>
            </a:r>
            <a:endParaRPr lang="ru-RU" dirty="0"/>
          </a:p>
        </p:txBody>
      </p:sp>
      <p:pic>
        <p:nvPicPr>
          <p:cNvPr id="4" name="Содержимое 3" descr="IMG_20200726_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200726_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6303" y="1600200"/>
            <a:ext cx="3531394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726_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67944" cy="6858000"/>
          </a:xfrm>
        </p:spPr>
      </p:pic>
      <p:pic>
        <p:nvPicPr>
          <p:cNvPr id="6" name="Рисунок 5" descr="IMG_20200726_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Организация пешеходного перехода внутри парковочной зоны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20200726_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980728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Организация пешеходного перехода внутри парковочной зоны</a:t>
            </a:r>
            <a:endParaRPr lang="ru-RU" sz="2800" dirty="0"/>
          </a:p>
        </p:txBody>
      </p:sp>
      <p:pic>
        <p:nvPicPr>
          <p:cNvPr id="4" name="Содержимое 3" descr="IMG_20200726_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Организация пешеходного перехода внутри парковочной зоны</a:t>
            </a:r>
            <a:endParaRPr lang="ru-RU" sz="2800" dirty="0"/>
          </a:p>
        </p:txBody>
      </p:sp>
      <p:pic>
        <p:nvPicPr>
          <p:cNvPr id="4" name="Содержимое 3" descr="IMG_20200726_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1484784"/>
            <a:ext cx="3531394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Организация пешеходного перехода внутри парковочной зоны</a:t>
            </a:r>
            <a:endParaRPr lang="ru-RU" sz="2800" dirty="0"/>
          </a:p>
        </p:txBody>
      </p:sp>
      <p:pic>
        <p:nvPicPr>
          <p:cNvPr id="4" name="Содержимое 3" descr="IMG_20200726_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1440160"/>
          </a:xfrm>
        </p:spPr>
        <p:txBody>
          <a:bodyPr/>
          <a:lstStyle/>
          <a:p>
            <a:pPr algn="ctr"/>
            <a:r>
              <a:rPr lang="ru-RU" dirty="0" smtClean="0"/>
              <a:t>КОНЕЦ ;-)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Нерегулируемый пешеходный переход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Содержимое 3" descr="переход_общая схем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036496" cy="60932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Регулируемый пешеходный переход</a:t>
            </a:r>
            <a:endParaRPr lang="ru-RU" sz="2800" dirty="0"/>
          </a:p>
        </p:txBody>
      </p:sp>
      <p:pic>
        <p:nvPicPr>
          <p:cNvPr id="4" name="Содержимое 3" descr="переход_общая схема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908720"/>
            <a:ext cx="9144000" cy="5949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Регулирования дорожного движения в зонах особой ответственности</a:t>
            </a:r>
            <a:endParaRPr lang="ru-RU" sz="2800" dirty="0"/>
          </a:p>
        </p:txBody>
      </p:sp>
      <p:pic>
        <p:nvPicPr>
          <p:cNvPr id="4" name="Содержимое 3" descr="переход_общая схема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58772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Виды разметки пешеходного перехода</a:t>
            </a:r>
            <a:endParaRPr lang="ru-RU" dirty="0"/>
          </a:p>
        </p:txBody>
      </p:sp>
      <p:pic>
        <p:nvPicPr>
          <p:cNvPr id="4" name="Содержимое 3" descr="переход_тип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9004" y="1600200"/>
            <a:ext cx="7065991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Виды разметки пешеходного перехода</a:t>
            </a:r>
            <a:endParaRPr lang="ru-RU" dirty="0"/>
          </a:p>
        </p:txBody>
      </p:sp>
      <p:pic>
        <p:nvPicPr>
          <p:cNvPr id="4" name="Содержимое 3" descr="переход_тип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1755" y="1600200"/>
            <a:ext cx="7080489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Виды разметки пешеходного перехода</a:t>
            </a:r>
            <a:endParaRPr lang="ru-RU" dirty="0"/>
          </a:p>
        </p:txBody>
      </p:sp>
      <p:pic>
        <p:nvPicPr>
          <p:cNvPr id="4" name="Содержимое 3" descr="переход_тип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0433" y="1600200"/>
            <a:ext cx="73831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200726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52</TotalTime>
  <Words>120</Words>
  <Application>Microsoft Office PowerPoint</Application>
  <PresentationFormat>Экран (4:3)</PresentationFormat>
  <Paragraphs>30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Апекс</vt:lpstr>
      <vt:lpstr>ПЕШЕХОДНЫЙ ПЕРЕХОД</vt:lpstr>
      <vt:lpstr>Слайд 2</vt:lpstr>
      <vt:lpstr>Нерегулируемый пешеходный переход </vt:lpstr>
      <vt:lpstr>Регулируемый пешеходный переход</vt:lpstr>
      <vt:lpstr>Регулирования дорожного движения в зонах особой ответственности</vt:lpstr>
      <vt:lpstr>Виды разметки пешеходного перехода</vt:lpstr>
      <vt:lpstr>Виды разметки пешеходного перехода</vt:lpstr>
      <vt:lpstr>Виды разметки пешеходного перехода</vt:lpstr>
      <vt:lpstr>Слайд 9</vt:lpstr>
      <vt:lpstr>Слайд 10</vt:lpstr>
      <vt:lpstr>Организация пешеходного движения в сложных дорожных условиях</vt:lpstr>
      <vt:lpstr>Слайд 12</vt:lpstr>
      <vt:lpstr>Рубеж 1</vt:lpstr>
      <vt:lpstr>Рубеж 2</vt:lpstr>
      <vt:lpstr>Рубеж 3</vt:lpstr>
      <vt:lpstr>Метод перехода</vt:lpstr>
      <vt:lpstr>Регулированный переход со стоп линией</vt:lpstr>
      <vt:lpstr>Регулируемый переход</vt:lpstr>
      <vt:lpstr>парковка</vt:lpstr>
      <vt:lpstr>Парковка примыкающая к дорожному полотну</vt:lpstr>
      <vt:lpstr>Слайд 21</vt:lpstr>
      <vt:lpstr>Слайд 22</vt:lpstr>
      <vt:lpstr>Организация пешеходного перехода внутри парковочной зоны </vt:lpstr>
      <vt:lpstr>Организация пешеходного перехода внутри парковочной зоны</vt:lpstr>
      <vt:lpstr>Организация пешеходного перехода внутри парковочной зоны</vt:lpstr>
      <vt:lpstr>Организация пешеходного перехода внутри парковочной зоны</vt:lpstr>
      <vt:lpstr>Слайд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ПЕШЕХОДНЫЙ ПЕРЕХОД</dc:title>
  <dc:creator>админ</dc:creator>
  <cp:lastModifiedBy>админ</cp:lastModifiedBy>
  <cp:revision>6</cp:revision>
  <dcterms:created xsi:type="dcterms:W3CDTF">2020-10-08T11:21:10Z</dcterms:created>
  <dcterms:modified xsi:type="dcterms:W3CDTF">2020-10-08T12:14:07Z</dcterms:modified>
</cp:coreProperties>
</file>