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78" r:id="rId2"/>
    <p:sldId id="256" r:id="rId3"/>
    <p:sldId id="272" r:id="rId4"/>
    <p:sldId id="273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6" r:id="rId14"/>
    <p:sldId id="275" r:id="rId15"/>
    <p:sldId id="276" r:id="rId16"/>
    <p:sldId id="277" r:id="rId17"/>
    <p:sldId id="268" r:id="rId18"/>
    <p:sldId id="269" r:id="rId19"/>
    <p:sldId id="270" r:id="rId20"/>
    <p:sldId id="271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иил Сёмин" initials="ДС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13F05-9A1E-43FA-9E3C-8B359DBF3104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52F50-BD44-4A64-B2F7-BE5B9140CD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62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2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6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914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557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77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2409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92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8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7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4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94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36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6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2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20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51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6B23782-6575-4DBF-B521-63A575498E48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FA7936-11DC-4D63-98AD-CB9D95299A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2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236" y="0"/>
            <a:ext cx="117763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Путешествие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</a:p>
          <a:p>
            <a:r>
              <a:rPr lang="ru-RU" sz="4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Из  Таганрога                        в Санкт-Петербург</a:t>
            </a: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708160"/>
            <a:ext cx="2424547" cy="289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47" y="1708159"/>
            <a:ext cx="2744922" cy="289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81891" y="4467525"/>
            <a:ext cx="114577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Авторы: 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Катаева 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Г.В., воспитатель высшей категории Таганрогского ЦПД № 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3</a:t>
            </a:r>
          </a:p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Рязанова Г.А., 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воспитатель высшей категории Таганрогского ЦПД № 3</a:t>
            </a:r>
            <a:endParaRPr lang="ru-RU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30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Даниил С., </a:t>
            </a:r>
            <a:r>
              <a:rPr lang="ru-RU" sz="3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воспитанник  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Таганрогского ЦПД № 3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r>
              <a:rPr lang="ru-RU" sz="3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</a:t>
            </a:r>
          </a:p>
          <a:p>
            <a:r>
              <a:rPr lang="ru-RU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Таганрог 2018год</a:t>
            </a:r>
            <a:endParaRPr lang="ru-RU" sz="3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prezentaciya_-_Fon_dlya_prezentacii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6182" y="1144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227446"/>
            <a:ext cx="3953164" cy="296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/>
          <a:stretch/>
        </p:blipFill>
        <p:spPr>
          <a:xfrm>
            <a:off x="7763163" y="3713693"/>
            <a:ext cx="4428837" cy="287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45" y="834713"/>
            <a:ext cx="2867891" cy="358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920181" y="834713"/>
            <a:ext cx="42718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серебряная влага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 каскадам вниз бежит,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бесшабашною отвагой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Разбиваясь о гранит.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Ю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lang="ru-RU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Гутник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995" y="4289577"/>
            <a:ext cx="75207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Золото статуй, торжественность грота,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Четкость ступеней, строгость дворца…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Сколько во всем вдохновенного взлета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Мыслей, таланта народа-творца!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         И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Синцов</a:t>
            </a:r>
            <a:r>
              <a:rPr lang="ru-RU" sz="32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74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12000">
        <p15:prstTrans prst="airplane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637" y="193964"/>
            <a:ext cx="1249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третий</a:t>
            </a:r>
            <a:r>
              <a:rPr lang="ru-RU" sz="6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</a:t>
            </a:r>
            <a:r>
              <a:rPr lang="ru-RU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Невский-сердце Петербурга</a:t>
            </a:r>
            <a:endParaRPr lang="ru-RU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endParaRPr lang="ru-RU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237" y="2576301"/>
            <a:ext cx="7356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…Волшебный край! Там в стары годы,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Сатиры смелый властелин,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Блистал Фонвизин, друг свободы,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переимчивый </a:t>
            </a: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Княжнин…</a:t>
            </a: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" y="1049516"/>
            <a:ext cx="4436918" cy="591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2556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95" y="432128"/>
            <a:ext cx="4692070" cy="351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 r="707" b="6464"/>
          <a:stretch/>
        </p:blipFill>
        <p:spPr>
          <a:xfrm rot="977525">
            <a:off x="9032102" y="390565"/>
            <a:ext cx="2910516" cy="293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945">
            <a:off x="527215" y="211152"/>
            <a:ext cx="2812473" cy="374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33" r="168"/>
          <a:stretch/>
        </p:blipFill>
        <p:spPr>
          <a:xfrm>
            <a:off x="8019672" y="3491645"/>
            <a:ext cx="3073402" cy="315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0" y="3851564"/>
            <a:ext cx="5551054" cy="312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7072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18" y="1849853"/>
            <a:ext cx="4862945" cy="364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 b="10919"/>
          <a:stretch/>
        </p:blipFill>
        <p:spPr>
          <a:xfrm>
            <a:off x="8626761" y="2078183"/>
            <a:ext cx="3357420" cy="476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6" y="96982"/>
            <a:ext cx="3291524" cy="4665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39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2328" y="-141393"/>
            <a:ext cx="8534400" cy="1507067"/>
          </a:xfrm>
        </p:spPr>
        <p:txBody>
          <a:bodyPr>
            <a:normAutofit/>
          </a:bodyPr>
          <a:lstStyle/>
          <a:p>
            <a:r>
              <a:rPr lang="ru-RU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Северная Венеция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9"/>
          <a:stretch/>
        </p:blipFill>
        <p:spPr>
          <a:xfrm>
            <a:off x="9305636" y="124691"/>
            <a:ext cx="2761057" cy="401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2" y="4267200"/>
            <a:ext cx="4322618" cy="2431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3174692" cy="563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54" y="4267200"/>
            <a:ext cx="4128655" cy="232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13131"/>
          <a:stretch/>
        </p:blipFill>
        <p:spPr>
          <a:xfrm>
            <a:off x="3115964" y="1099589"/>
            <a:ext cx="6248400" cy="310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363881"/>
      </p:ext>
    </p:extLst>
  </p:cSld>
  <p:clrMapOvr>
    <a:masterClrMapping/>
  </p:clrMapOvr>
  <p:transition spd="med" advTm="3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754"/>
            <a:ext cx="2456873" cy="4364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43" y="2838359"/>
            <a:ext cx="2262909" cy="401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54" y="150576"/>
            <a:ext cx="4999952" cy="281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32" y="134263"/>
            <a:ext cx="4483845" cy="282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4864" y="1500187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41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4" b="13983"/>
          <a:stretch/>
        </p:blipFill>
        <p:spPr>
          <a:xfrm>
            <a:off x="155496" y="1"/>
            <a:ext cx="2781668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2576" y="-1150721"/>
            <a:ext cx="3279630" cy="583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5"/>
          <a:stretch/>
        </p:blipFill>
        <p:spPr>
          <a:xfrm>
            <a:off x="9076314" y="969819"/>
            <a:ext cx="3089423" cy="461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r="796" b="7879"/>
          <a:stretch/>
        </p:blipFill>
        <p:spPr>
          <a:xfrm>
            <a:off x="281773" y="3048001"/>
            <a:ext cx="2655391" cy="376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41" y="3419259"/>
            <a:ext cx="6012873" cy="338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321223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552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четвертый. </a:t>
            </a:r>
            <a:r>
              <a:rPr lang="ru-RU" sz="5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Кронштад</a:t>
            </a:r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-сердце Российского флота</a:t>
            </a:r>
            <a:endParaRPr lang="ru-RU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-245" r="17355"/>
          <a:stretch/>
        </p:blipFill>
        <p:spPr>
          <a:xfrm>
            <a:off x="390729" y="1754326"/>
            <a:ext cx="6231744" cy="460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982690" y="1754326"/>
            <a:ext cx="55695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Славный город Кронштадт –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Корабли. Якоря.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Храм великий Морской –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Высоки купола!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 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Остров </a:t>
            </a:r>
            <a:r>
              <a:rPr lang="ru-RU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Котлин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–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Балтийское море вокруг,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Берег ждет корабли -</a:t>
            </a:r>
          </a:p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Он надежен, как друг.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472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8000">
        <p15:prstTrans prst="pageCurlDouble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3590057"/>
            <a:ext cx="5608014" cy="315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" b="18788"/>
          <a:stretch/>
        </p:blipFill>
        <p:spPr>
          <a:xfrm>
            <a:off x="249383" y="96982"/>
            <a:ext cx="3255818" cy="332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8" y="48491"/>
            <a:ext cx="4558544" cy="3418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7" y="329911"/>
            <a:ext cx="3611213" cy="641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5042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411">
            <a:off x="259216" y="195469"/>
            <a:ext cx="3197176" cy="426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09" b="19667"/>
          <a:stretch/>
        </p:blipFill>
        <p:spPr>
          <a:xfrm>
            <a:off x="4197406" y="0"/>
            <a:ext cx="2633950" cy="3800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752">
            <a:off x="7381686" y="760681"/>
            <a:ext cx="4430500" cy="332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74" y="3715602"/>
            <a:ext cx="5392216" cy="3033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046" y="308498"/>
            <a:ext cx="533400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Санкт-Петербург – гранитный город,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Взнесенный Словом над Невой,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Где небосвод давно распорот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Адмиралтейскою иглой!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 явь, вплелись в твои туманы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Виденья двухсотлетних снов,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О, самый призрачный и странный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Из всех российских городов!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128" y="2916663"/>
            <a:ext cx="5250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Недаром Пушкин и Растрелли,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Сверкнувши молнией в веках,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Так титанически воспели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Тебя в граните и в стихах.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майской ночью в белом дыме,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в </a:t>
            </a:r>
            <a:r>
              <a:rPr lang="ru-RU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завываньи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зимних </a:t>
            </a:r>
            <a:r>
              <a:rPr lang="ru-RU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пург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Ты всех прекрасней, несравнимый</a:t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Блистательный Санкт-Петербург!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3" b="17644"/>
          <a:stretch/>
        </p:blipFill>
        <p:spPr>
          <a:xfrm>
            <a:off x="6108385" y="196935"/>
            <a:ext cx="5544004" cy="298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7710" r="11644" b="24804"/>
          <a:stretch/>
        </p:blipFill>
        <p:spPr>
          <a:xfrm>
            <a:off x="120654" y="3685309"/>
            <a:ext cx="6344393" cy="302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51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00">
        <p14:gallery dir="l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2" y="552448"/>
            <a:ext cx="11596255" cy="1507067"/>
          </a:xfrm>
        </p:spPr>
        <p:txBody>
          <a:bodyPr>
            <a:noAutofit/>
          </a:bodyPr>
          <a:lstStyle/>
          <a:p>
            <a:pPr algn="ctr"/>
            <a:r>
              <a:rPr lang="ru-RU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Форты Финского </a:t>
            </a:r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залива-врата </a:t>
            </a:r>
            <a:r>
              <a:rPr lang="ru-RU" sz="5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России</a:t>
            </a:r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9" t="40202"/>
          <a:stretch/>
        </p:blipFill>
        <p:spPr>
          <a:xfrm>
            <a:off x="87455" y="1563726"/>
            <a:ext cx="4170219" cy="3062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26" y="3474003"/>
            <a:ext cx="4267201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2" r="17095" b="1"/>
          <a:stretch/>
        </p:blipFill>
        <p:spPr>
          <a:xfrm>
            <a:off x="4345129" y="1595232"/>
            <a:ext cx="3292188" cy="5258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669442"/>
            <a:ext cx="455814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Белеет парус одинокой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тумане моря голубом!..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 ищет он в стране далекой?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Что кинул он в краю родном?..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637317" y="1699490"/>
            <a:ext cx="475211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Играют волны — ветер свищет,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мачта гнется и </a:t>
            </a:r>
            <a:r>
              <a:rPr lang="ru-RU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скрыпит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…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Увы! он </a:t>
            </a:r>
            <a:r>
              <a:rPr lang="ru-RU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счастия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не ищет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не от </a:t>
            </a:r>
            <a:r>
              <a:rPr lang="ru-RU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счастия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бежит!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541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86511" y="0"/>
            <a:ext cx="10843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 новых встреч незабываемый </a:t>
            </a:r>
          </a:p>
          <a:p>
            <a:pPr algn="ctr"/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Санкт-Петербург</a:t>
            </a:r>
            <a:endParaRPr lang="ru-RU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0" y="1626177"/>
            <a:ext cx="10492509" cy="523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9148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2000">
        <p15:prstTrans prst="curtains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15182" r="17217" b="7193"/>
          <a:stretch/>
        </p:blipFill>
        <p:spPr>
          <a:xfrm>
            <a:off x="3713813" y="1451087"/>
            <a:ext cx="5755491" cy="3678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3" y="3530758"/>
            <a:ext cx="4972291" cy="331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2"/>
          <a:stretch/>
        </p:blipFill>
        <p:spPr>
          <a:xfrm>
            <a:off x="8882485" y="1979806"/>
            <a:ext cx="3309515" cy="457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3" y="456290"/>
            <a:ext cx="3635740" cy="2726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54058" y="-185976"/>
            <a:ext cx="7985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Мы ждем встречи с тобой, Питер!</a:t>
            </a:r>
            <a:endParaRPr lang="ru-RU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26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4291" y="-168705"/>
            <a:ext cx="10931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первый. Здравствуй культурная столица России</a:t>
            </a:r>
            <a:endParaRPr lang="ru-RU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" b="11111"/>
          <a:stretch/>
        </p:blipFill>
        <p:spPr>
          <a:xfrm>
            <a:off x="140308" y="1585621"/>
            <a:ext cx="3643302" cy="521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" b="20451"/>
          <a:stretch/>
        </p:blipFill>
        <p:spPr>
          <a:xfrm>
            <a:off x="3814025" y="1437943"/>
            <a:ext cx="5304972" cy="267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13738" r="10909" b="14950"/>
          <a:stretch/>
        </p:blipFill>
        <p:spPr>
          <a:xfrm>
            <a:off x="7038906" y="3956102"/>
            <a:ext cx="4511167" cy="292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36" y="3932696"/>
            <a:ext cx="2250075" cy="294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39" b="28889"/>
          <a:stretch/>
        </p:blipFill>
        <p:spPr>
          <a:xfrm>
            <a:off x="9231747" y="952964"/>
            <a:ext cx="2318326" cy="292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0683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" r="902" b="26829"/>
          <a:stretch/>
        </p:blipFill>
        <p:spPr>
          <a:xfrm>
            <a:off x="0" y="145267"/>
            <a:ext cx="2831548" cy="370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831548" y="365283"/>
            <a:ext cx="691341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 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очарованный каким-то чудным сном,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Брожу я сумрачно по залам величавым: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Здесь чужд корыстный ум желаниям лукавым,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Здесь гения следы </a:t>
            </a:r>
            <a:r>
              <a:rPr lang="ru-RU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сказалися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на всем;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Вдали от суеты, от уличного шума,</a:t>
            </a:r>
            <a:b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Здесь мысль мою гнетет томительная дума.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-202" r="454" b="15520"/>
          <a:stretch/>
        </p:blipFill>
        <p:spPr>
          <a:xfrm>
            <a:off x="6997444" y="3378528"/>
            <a:ext cx="4884720" cy="348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" r="4595"/>
          <a:stretch/>
        </p:blipFill>
        <p:spPr>
          <a:xfrm>
            <a:off x="1943145" y="3349233"/>
            <a:ext cx="4692372" cy="341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38" y="145267"/>
            <a:ext cx="2402975" cy="320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22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>
        <p14:vortex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184666"/>
            <a:ext cx="10654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второй. Петергоф</a:t>
            </a:r>
            <a:endParaRPr lang="ru-RU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527" y="110799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 сень твоих ветвей, воздушный Петергоф, 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 веер звонких струй, то бурных, то игривых,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 приходить намерен вновь и вновь,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Дыша прохладой Финского залива.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" b="10744"/>
          <a:stretch/>
        </p:blipFill>
        <p:spPr>
          <a:xfrm>
            <a:off x="387927" y="3416320"/>
            <a:ext cx="5694218" cy="338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06" y="2262158"/>
            <a:ext cx="5532766" cy="4595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570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1674" y="249383"/>
            <a:ext cx="78745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Летели струями алмазными к вершинам,</a:t>
            </a:r>
          </a:p>
          <a:p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Фонтанов множество, что глаз не отвести.</a:t>
            </a:r>
          </a:p>
          <a:p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Воды журчание, с каскадов как лавина,</a:t>
            </a:r>
          </a:p>
          <a:p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Такого чуда во всём мире не найти.</a:t>
            </a:r>
          </a:p>
          <a:p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09" y="0"/>
            <a:ext cx="38592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2545773"/>
            <a:ext cx="6608618" cy="431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987463"/>
      </p:ext>
    </p:extLst>
  </p:cSld>
  <p:clrMapOvr>
    <a:masterClrMapping/>
  </p:clrMapOvr>
  <p:transition spd="slow" advTm="10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r="438" b="12323"/>
          <a:stretch/>
        </p:blipFill>
        <p:spPr>
          <a:xfrm>
            <a:off x="778295" y="2712534"/>
            <a:ext cx="4264760" cy="375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888" y="1122219"/>
            <a:ext cx="3883985" cy="517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4469" y="202508"/>
            <a:ext cx="7675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Самсон стоит, знакомый и любимый,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сплетенье струй, за пеленою брызг,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в бронзовой фигуре исполина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Сверкает торжествующая жизнь.</a:t>
            </a:r>
            <a:b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                П</a:t>
            </a: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Симонов.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0">
        <p14:glitter pattern="hexago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47" y="138545"/>
            <a:ext cx="3195207" cy="426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/>
          <a:stretch/>
        </p:blipFill>
        <p:spPr>
          <a:xfrm>
            <a:off x="4047399" y="3886202"/>
            <a:ext cx="4127210" cy="276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047399" y="346772"/>
            <a:ext cx="4658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Как свеж, как изумрудно мрачен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тени густых своих садов,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как блестящ, и как прозрачен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Водоточивый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Петергоф.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П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. Вяземский.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/>
          <a:stretch/>
        </p:blipFill>
        <p:spPr>
          <a:xfrm>
            <a:off x="387926" y="562911"/>
            <a:ext cx="3487181" cy="409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832948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516</TotalTime>
  <Words>182</Words>
  <Application>Microsoft Office PowerPoint</Application>
  <PresentationFormat>Произвольный</PresentationFormat>
  <Paragraphs>41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Северная Венеция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Форты Финского  залива-врата России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Сёмин</dc:creator>
  <cp:lastModifiedBy>RePack by Diakov</cp:lastModifiedBy>
  <cp:revision>37</cp:revision>
  <dcterms:created xsi:type="dcterms:W3CDTF">2018-08-29T19:31:36Z</dcterms:created>
  <dcterms:modified xsi:type="dcterms:W3CDTF">2018-08-31T12:20:52Z</dcterms:modified>
</cp:coreProperties>
</file>