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60" r:id="rId4"/>
    <p:sldId id="261" r:id="rId5"/>
    <p:sldId id="262" r:id="rId6"/>
    <p:sldId id="277" r:id="rId7"/>
    <p:sldId id="263" r:id="rId8"/>
    <p:sldId id="278" r:id="rId9"/>
    <p:sldId id="264" r:id="rId10"/>
    <p:sldId id="274" r:id="rId11"/>
    <p:sldId id="275" r:id="rId12"/>
    <p:sldId id="276" r:id="rId13"/>
    <p:sldId id="265" r:id="rId14"/>
    <p:sldId id="272" r:id="rId15"/>
    <p:sldId id="273" r:id="rId16"/>
    <p:sldId id="266" r:id="rId17"/>
    <p:sldId id="267" r:id="rId18"/>
    <p:sldId id="268" r:id="rId19"/>
    <p:sldId id="269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484" y="2166331"/>
            <a:ext cx="7638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Депривация  </a:t>
            </a:r>
            <a:r>
              <a:rPr lang="ru-RU" sz="3600" b="1" i="1" smtClean="0">
                <a:solidFill>
                  <a:srgbClr val="FF0000"/>
                </a:solidFill>
              </a:rPr>
              <a:t>в </a:t>
            </a:r>
            <a:r>
              <a:rPr lang="ru-RU" sz="3600" b="1" i="1" smtClean="0">
                <a:solidFill>
                  <a:srgbClr val="FF0000"/>
                </a:solidFill>
              </a:rPr>
              <a:t>образовательном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             процессе.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013176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Воспитатели ЦПД № 3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Рязанова Г.А.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Катаева Г.В.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7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устранения отчужденности ребенка в процессе обучения важно соблюдать основные принципы государственной политики в области образования:</a:t>
            </a:r>
          </a:p>
          <a:p>
            <a:pPr fontAlgn="base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адаптивности образования к уровню и особенностям</a:t>
            </a:r>
          </a:p>
          <a:p>
            <a:pPr algn="ctr" fontAlgn="base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сихофизического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личностного развития ребенка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Сложилось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понятие – “адаптивная школа” (Ямбург Е. А., 1995)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школа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ставит перед собой задачу в максимальной степени учитывать интересы, потребности, способности ребенка и той социальной ситуации, в которой он развивается. В этом ключе “адаптивная школа” с позиций педагогического плюрализма ориентирована на работу с детьми, имеющими самые различные образовательные потребности и на этом пути она разрабатывает и совершенствует разнообразные средства и методы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</a:p>
        </p:txBody>
      </p:sp>
    </p:spTree>
    <p:extLst>
      <p:ext uri="{BB962C8B-B14F-4D97-AF65-F5344CB8AC3E}">
        <p14:creationId xmlns:p14="http://schemas.microsoft.com/office/powerpoint/2010/main" val="29102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400" b="1" i="1" dirty="0" smtClean="0">
              <a:solidFill>
                <a:srgbClr val="FF0000"/>
              </a:solidFill>
            </a:endParaRP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Признаёт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значимым в обучении обращение к личности ребенка, признание за ребенком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в образовательном процессе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личностно-ориентированной педагогике ребенок вместе с родителями получает возможность выбирать и определять наиболее оптимальный и адекватный его способностям и потребностям путь обучения.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3" y="3356992"/>
            <a:ext cx="4286250" cy="291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64348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43841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дифференциации и индивидуализации обучения.</a:t>
            </a:r>
          </a:p>
          <a:p>
            <a:pPr fontAlgn="base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общего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образовательных учреждений выделились гимназии, лицеи, колледжи; в школах введены классы углубленного и профильного изучения предметов, нетрадиционные предметы; развиваются учреждения дополнительного образования, которые обеспечивают многостороннее развитие интересов и потребностей детей: техническое, художественное творчество, спортивная, экологическая деятельность и другие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476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548680"/>
            <a:ext cx="69847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остояние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депривации приводит к 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отклоняющему или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девиантному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поведени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конкретно относится к «нашим» детям, оставшимся без попечения родителей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школьных проблем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проблемы социального, медицинского, педагогического и психологического характера: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материнская и семейная депривация; неприятие детей – сирот в среде сверстников;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патологические отклонения в развитии; проблемы здоровья;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психическая депривация (общее психическое недоразвитие), эмоциональная депривация, коммуникативная депривация;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социально-педагогическая запущенность,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032" y="332656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неблагополучных семей, имеют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плечами большой негативный семейный опыт и опыт неуспешного школьного обучения.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их готовность к обучению минимальна, если вообще присутствует. Готовность к школьному обучению предусматривает наличие навыков самоконтроля, работоспособности, произвольного внимания, памяти. Необходимо отметить, что желание учиться и достигать желаемого путем учебы – все это передается из поколения в поколение. Стремление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(мотивация)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формируется самим укладом семейной жизни. И если длительное время семейная жизнь ребенка в кровной семье не только не вызывала желания учиться, но и противоречила здравому смыслу – ребенок из такой семьи,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учебе поначалу не будет, ребенку нужно больше времени для того, чтобы успешно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развиваться и успешным быть в учебной деятельности.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4269854" cy="279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789040"/>
            <a:ext cx="2898289" cy="286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09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513254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в обучении таких детей: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неусидчивость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невнимательность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 произвольного внимания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глубокие пробелы в знаниях,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отсутствие учебной мотивации.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005064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7"/>
          <a:stretch/>
        </p:blipFill>
        <p:spPr>
          <a:xfrm>
            <a:off x="4434346" y="2636912"/>
            <a:ext cx="424796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3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8271" y="692696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стратегии и методы помощи и поддержки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депривационным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де­тям.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главный среди них – это  коррекционно-воспитательная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Коррекцинно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-воспитательная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составная часть учебно-воспитательного процесса, направленная на изменение эмоционально-волевой сферы ребенка, его отношений к себе и окружающему миру, личностных качеств и привычек поведения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коррекционно-воспитательной работы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негативных установок и поведенческих стереотипов личности и формирование противоположных им положительных социально значимых качеств.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3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412776"/>
            <a:ext cx="79928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етыре 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группы специальных методов коррекции деструктивного поведения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учащихся:( по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А.Д.Гонееву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А.И.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Кочетову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разрушения отрицательного типа характера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 «взрыва», метод «реконструкции» характера);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перестройки мотивационной сферы и самосознания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(объективное переосмысление своих достоинств и недостатков; переориентировка сознания; переубеждение; прогнозирование отрицательного поведения; сочинение-самоотчет);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перестройки жизненного опыта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(предписание, ограничение, переучивание, переключение, регламентация образа жизни);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 отрицательного и стимулирования положительного поведения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(поощрение и наказание, соревнование, положительная перспектива).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4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64807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эффективными способами педагогической поддержки являются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дополнительные занятия по устранению пробелов в знаниях,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консультирование,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различные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собраний, вечера вопросов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 t="20608" r="17057" b="14159"/>
          <a:stretch/>
        </p:blipFill>
        <p:spPr>
          <a:xfrm>
            <a:off x="179512" y="3717032"/>
            <a:ext cx="3948157" cy="2982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4263594" cy="270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1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6632"/>
            <a:ext cx="80648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уникален, кроме недостатков есть еще и особенности. Только эмоциональная поддержка и постепенное движение от одного маленького успеха к другому помогут преодолеть неуверенность ребенка в своих силах и боязнь потерпеть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неудачу!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"/>
          <a:stretch/>
        </p:blipFill>
        <p:spPr>
          <a:xfrm>
            <a:off x="4734612" y="3584590"/>
            <a:ext cx="4121789" cy="314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6"/>
          <a:stretch/>
        </p:blipFill>
        <p:spPr>
          <a:xfrm>
            <a:off x="23550" y="1988840"/>
            <a:ext cx="5256584" cy="319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149080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i="1" dirty="0">
                <a:solidFill>
                  <a:srgbClr val="FF0000"/>
                </a:solidFill>
              </a:rPr>
              <a:t>Депривация</a:t>
            </a:r>
            <a:r>
              <a:rPr lang="ru-RU" dirty="0"/>
              <a:t> (от англ. </a:t>
            </a:r>
            <a:r>
              <a:rPr lang="ru-RU" dirty="0" err="1"/>
              <a:t>deprivation</a:t>
            </a:r>
            <a:r>
              <a:rPr lang="ru-RU" dirty="0"/>
              <a:t>) – переводится как лишение или потеря. Основой слова является латинский корень </a:t>
            </a:r>
            <a:r>
              <a:rPr lang="ru-RU" dirty="0" err="1"/>
              <a:t>privare</a:t>
            </a:r>
            <a:r>
              <a:rPr lang="ru-RU" dirty="0"/>
              <a:t> в переводе это значит «отделять». </a:t>
            </a:r>
            <a:endParaRPr lang="ru-RU" dirty="0" smtClean="0"/>
          </a:p>
          <a:p>
            <a:pPr fontAlgn="base"/>
            <a:endParaRPr lang="ru-RU" dirty="0"/>
          </a:p>
          <a:p>
            <a:pPr fontAlgn="base"/>
            <a:r>
              <a:rPr lang="ru-RU" sz="2000" b="1" i="1" dirty="0" smtClean="0">
                <a:solidFill>
                  <a:srgbClr val="FF0000"/>
                </a:solidFill>
              </a:rPr>
              <a:t>Депривация </a:t>
            </a:r>
            <a:r>
              <a:rPr lang="ru-RU" dirty="0"/>
              <a:t>- это потеря чего-либо, лишение из-за недостаточного удовлетворения какой-либо важной потребности. 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429482" cy="2542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94" y="1397525"/>
            <a:ext cx="4067462" cy="2485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39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7024744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10445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4285236" cy="320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955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2234" y="33265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четыре основных вида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депривации: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674" y="1052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депривация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в среде, в которой человек не получает достаточное количество зрительных, слуховых, осязательных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прочих стимулов. Такое положение называется «обедненная среда».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3045848" cy="336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355976" y="46531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Когнитивная депривация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некоторый источниках информационная депривация не позволяет создавать и оценивать адекватную картину окружающего мира. Что приводит к созданию мнимых связей, следствием которых является появление ложных убеждений.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3" y="3074857"/>
            <a:ext cx="4080815" cy="315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63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024" y="4046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депривация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в дефиците у человека эмоциональных впечатлений, так же в разрыве или прекращении связей с эмоционально близким человеком. Ярким примером эмоциональной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депривации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материнская депривация» в которой четко прослеживается эмоциональная связь матери и ребенка.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" b="14567"/>
          <a:stretch/>
        </p:blipFill>
        <p:spPr>
          <a:xfrm>
            <a:off x="5148064" y="260648"/>
            <a:ext cx="3217086" cy="3953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5976" y="43651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депривация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нарушении связей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социумом.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депривации подвержены дети находящиеся в закрытых учреждениях, взрослые находящиеся в изоляции от общества, которые имеют ограниченные контакты с другими людьми.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16886"/>
          <a:stretch/>
        </p:blipFill>
        <p:spPr>
          <a:xfrm>
            <a:off x="216024" y="3304738"/>
            <a:ext cx="3779912" cy="339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1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8186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реальных условиях редко встречается один вид депривации как правило они достаточно плотно взаимосвязаны и объединены.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депривация может являться следствием другой.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40"/>
          <a:stretch/>
        </p:blipFill>
        <p:spPr>
          <a:xfrm>
            <a:off x="179512" y="1772816"/>
            <a:ext cx="3403884" cy="270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74890"/>
            <a:ext cx="3785616" cy="235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73" y="1771311"/>
            <a:ext cx="3312368" cy="276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67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4482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Депривация в образовательном процессе (школьная депривация</a:t>
            </a:r>
            <a:r>
              <a:rPr lang="ru-RU" sz="3600" dirty="0">
                <a:solidFill>
                  <a:srgbClr val="C00000"/>
                </a:solidFill>
              </a:rPr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938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9269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сложившиеся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учреждении условия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для личностного развития ученика, то есть условия, ограничивающие возможности его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Депривация является одной из основных причин отчуждения учащихся от учебной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" y="2227880"/>
            <a:ext cx="3782367" cy="432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2636912"/>
            <a:ext cx="5163153" cy="350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12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Отчуждение </a:t>
            </a: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процесс обучения в процессе, которого ребёнок испытывает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дискомфорт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Симптомы, которые выражают отчуждение в образовании представлены в виде: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отвращение к учебному труду, </a:t>
            </a:r>
          </a:p>
          <a:p>
            <a:pPr fontAlgn="base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негативного отношения к школе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результат,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учёбе.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7602"/>
            <a:ext cx="4225652" cy="2817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85422"/>
            <a:ext cx="4543164" cy="298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4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4168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Депривация в образовании не сводится только к нежеланию учиться. Она затрагивает, более глубинные переживания ребенка и возникает главным образом вследствие рассогласования ценностей ребенка и школы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отчуждения ребенка от образовательного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являются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между школьниками и педагогами, а именно формальный характер взаимодействия, неумение и нежелание учителей выстраивать демократические отношения, с одной стороны, и неподготовленность учащихся к демократическим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отношениям,</a:t>
            </a:r>
          </a:p>
          <a:p>
            <a:pPr marL="342900" indent="-342900" fontAlgn="base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стереотипное восприятие ученика педагогом происходит потому, что учителя не имеют четкой цели постоянно наблюдать и изучать своих учеников, а зачастую при наличии занятости в течение всего рабочего дня у них просто нет такой возможности.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6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644</TotalTime>
  <Words>1096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2018-10-22T10:07:13Z</dcterms:created>
  <dcterms:modified xsi:type="dcterms:W3CDTF">2018-10-29T09:59:38Z</dcterms:modified>
</cp:coreProperties>
</file>