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3" r:id="rId2"/>
    <p:sldId id="285" r:id="rId3"/>
    <p:sldId id="256" r:id="rId4"/>
    <p:sldId id="263" r:id="rId5"/>
    <p:sldId id="264" r:id="rId6"/>
    <p:sldId id="265" r:id="rId7"/>
    <p:sldId id="266" r:id="rId8"/>
    <p:sldId id="257" r:id="rId9"/>
    <p:sldId id="259" r:id="rId10"/>
    <p:sldId id="260" r:id="rId11"/>
    <p:sldId id="261" r:id="rId12"/>
    <p:sldId id="262" r:id="rId13"/>
    <p:sldId id="268" r:id="rId14"/>
    <p:sldId id="269" r:id="rId15"/>
    <p:sldId id="270" r:id="rId16"/>
    <p:sldId id="271" r:id="rId17"/>
    <p:sldId id="287" r:id="rId18"/>
    <p:sldId id="273" r:id="rId19"/>
    <p:sldId id="288" r:id="rId20"/>
    <p:sldId id="274" r:id="rId21"/>
    <p:sldId id="275" r:id="rId22"/>
    <p:sldId id="276" r:id="rId23"/>
    <p:sldId id="277" r:id="rId24"/>
    <p:sldId id="278" r:id="rId25"/>
    <p:sldId id="279" r:id="rId26"/>
    <p:sldId id="280" r:id="rId27"/>
    <p:sldId id="281" r:id="rId28"/>
    <p:sldId id="284" r:id="rId29"/>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00"/>
    <a:srgbClr val="FFFF00"/>
    <a:srgbClr val="000000"/>
    <a:srgbClr val="3366FF"/>
    <a:srgbClr val="FFCC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94" autoAdjust="0"/>
    <p:restoredTop sz="94728" autoAdjust="0"/>
  </p:normalViewPr>
  <p:slideViewPr>
    <p:cSldViewPr snapToGrid="0">
      <p:cViewPr>
        <p:scale>
          <a:sx n="66" d="100"/>
          <a:sy n="66" d="100"/>
        </p:scale>
        <p:origin x="-16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404" y="-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7EFF56-6988-4B43-B06B-2335FE65DECD}"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ru-RU"/>
        </a:p>
      </dgm:t>
    </dgm:pt>
    <dgm:pt modelId="{85398867-D54A-4781-B3DB-84F27E65E3F5}">
      <dgm:prSet phldrT="[Текст]" phldr="1"/>
      <dgm:spPr/>
      <dgm:t>
        <a:bodyPr/>
        <a:lstStyle/>
        <a:p>
          <a:endParaRPr lang="ru-RU" dirty="0"/>
        </a:p>
      </dgm:t>
    </dgm:pt>
    <dgm:pt modelId="{7A97BDF9-23A3-4D8D-83C5-12521596B266}" type="parTrans" cxnId="{F4AAF401-2D61-483E-B875-E5AD3C506B8F}">
      <dgm:prSet/>
      <dgm:spPr/>
      <dgm:t>
        <a:bodyPr/>
        <a:lstStyle/>
        <a:p>
          <a:endParaRPr lang="ru-RU"/>
        </a:p>
      </dgm:t>
    </dgm:pt>
    <dgm:pt modelId="{31579DC6-758D-4253-AE5B-0092505CD249}" type="sibTrans" cxnId="{F4AAF401-2D61-483E-B875-E5AD3C506B8F}">
      <dgm:prSet/>
      <dgm:spPr/>
      <dgm:t>
        <a:bodyPr/>
        <a:lstStyle/>
        <a:p>
          <a:endParaRPr lang="ru-RU"/>
        </a:p>
      </dgm:t>
    </dgm:pt>
    <dgm:pt modelId="{741FD482-2140-423A-B7AB-C8631991F89B}">
      <dgm:prSet phldrT="[Текст]"/>
      <dgm:spPr/>
      <dgm:t>
        <a:bodyPr/>
        <a:lstStyle/>
        <a:p>
          <a:r>
            <a:rPr lang="ru-RU" dirty="0" smtClean="0"/>
            <a:t>Вход в пещеру  завалило  камнями. Выбери любой камень, нажми на него.</a:t>
          </a:r>
          <a:endParaRPr lang="ru-RU" dirty="0"/>
        </a:p>
      </dgm:t>
    </dgm:pt>
    <dgm:pt modelId="{FD5B84E5-34DF-4CF8-B2D1-06E6012B6DDF}" type="parTrans" cxnId="{78B55BEC-EC71-4067-B1F7-CD9439000222}">
      <dgm:prSet/>
      <dgm:spPr/>
      <dgm:t>
        <a:bodyPr/>
        <a:lstStyle/>
        <a:p>
          <a:endParaRPr lang="ru-RU"/>
        </a:p>
      </dgm:t>
    </dgm:pt>
    <dgm:pt modelId="{2465E31F-612F-457C-BD74-0B6747FB89DB}" type="sibTrans" cxnId="{78B55BEC-EC71-4067-B1F7-CD9439000222}">
      <dgm:prSet/>
      <dgm:spPr/>
      <dgm:t>
        <a:bodyPr/>
        <a:lstStyle/>
        <a:p>
          <a:endParaRPr lang="ru-RU"/>
        </a:p>
      </dgm:t>
    </dgm:pt>
    <dgm:pt modelId="{100133D2-7E62-4D17-AAF2-22174A93D466}">
      <dgm:prSet phldrT="[Текст]" phldr="1"/>
      <dgm:spPr/>
      <dgm:t>
        <a:bodyPr/>
        <a:lstStyle/>
        <a:p>
          <a:endParaRPr lang="ru-RU" dirty="0"/>
        </a:p>
      </dgm:t>
    </dgm:pt>
    <dgm:pt modelId="{F7A4F33D-2B97-4814-923B-F63546BBF675}" type="parTrans" cxnId="{6BA41884-5FAF-46A2-B2A4-3866BD1B0EAB}">
      <dgm:prSet/>
      <dgm:spPr/>
      <dgm:t>
        <a:bodyPr/>
        <a:lstStyle/>
        <a:p>
          <a:endParaRPr lang="ru-RU"/>
        </a:p>
      </dgm:t>
    </dgm:pt>
    <dgm:pt modelId="{EA362BF8-3FAA-433D-A700-5FD398E8A934}" type="sibTrans" cxnId="{6BA41884-5FAF-46A2-B2A4-3866BD1B0EAB}">
      <dgm:prSet/>
      <dgm:spPr/>
      <dgm:t>
        <a:bodyPr/>
        <a:lstStyle/>
        <a:p>
          <a:endParaRPr lang="ru-RU"/>
        </a:p>
      </dgm:t>
    </dgm:pt>
    <dgm:pt modelId="{4282BC56-E003-48DF-879D-AA79FD208BF0}">
      <dgm:prSet phldrT="[Текст]"/>
      <dgm:spPr/>
      <dgm:t>
        <a:bodyPr/>
        <a:lstStyle/>
        <a:p>
          <a:r>
            <a:rPr lang="ru-RU" dirty="0" smtClean="0"/>
            <a:t>Сосчитай пример, нажми на игровое поле появится ответ.</a:t>
          </a:r>
          <a:endParaRPr lang="ru-RU" dirty="0"/>
        </a:p>
      </dgm:t>
    </dgm:pt>
    <dgm:pt modelId="{EE3D9BCE-6469-4FDC-B4D0-C1FD37D9321F}" type="parTrans" cxnId="{140803DE-83E4-4F06-82C6-06781A0A79AE}">
      <dgm:prSet/>
      <dgm:spPr/>
      <dgm:t>
        <a:bodyPr/>
        <a:lstStyle/>
        <a:p>
          <a:endParaRPr lang="ru-RU"/>
        </a:p>
      </dgm:t>
    </dgm:pt>
    <dgm:pt modelId="{986B101F-8C91-45E8-B154-1DDA41504282}" type="sibTrans" cxnId="{140803DE-83E4-4F06-82C6-06781A0A79AE}">
      <dgm:prSet/>
      <dgm:spPr/>
      <dgm:t>
        <a:bodyPr/>
        <a:lstStyle/>
        <a:p>
          <a:endParaRPr lang="ru-RU"/>
        </a:p>
      </dgm:t>
    </dgm:pt>
    <dgm:pt modelId="{FF697449-0868-469B-AA17-18CDADA788E3}">
      <dgm:prSet phldrT="[Текст]" phldr="1"/>
      <dgm:spPr/>
      <dgm:t>
        <a:bodyPr/>
        <a:lstStyle/>
        <a:p>
          <a:endParaRPr lang="ru-RU" dirty="0"/>
        </a:p>
      </dgm:t>
    </dgm:pt>
    <dgm:pt modelId="{3689B9F8-C062-4947-8A0A-DA423453CC8C}" type="parTrans" cxnId="{9B876204-6935-46E7-8BFB-F1D7F5E7C7D4}">
      <dgm:prSet/>
      <dgm:spPr/>
      <dgm:t>
        <a:bodyPr/>
        <a:lstStyle/>
        <a:p>
          <a:endParaRPr lang="ru-RU"/>
        </a:p>
      </dgm:t>
    </dgm:pt>
    <dgm:pt modelId="{37FAFB19-6584-4D56-B339-0492C587ED83}" type="sibTrans" cxnId="{9B876204-6935-46E7-8BFB-F1D7F5E7C7D4}">
      <dgm:prSet/>
      <dgm:spPr/>
      <dgm:t>
        <a:bodyPr/>
        <a:lstStyle/>
        <a:p>
          <a:endParaRPr lang="ru-RU"/>
        </a:p>
      </dgm:t>
    </dgm:pt>
    <dgm:pt modelId="{46F0D710-B34F-4E7C-A050-AF5B08DC8E85}">
      <dgm:prSet phldrT="[Текст]"/>
      <dgm:spPr/>
      <dgm:t>
        <a:bodyPr/>
        <a:lstStyle/>
        <a:p>
          <a:r>
            <a:rPr lang="ru-RU" smtClean="0"/>
            <a:t>Вернись на игровое поле по кнопке   </a:t>
          </a:r>
          <a:endParaRPr lang="ru-RU" dirty="0"/>
        </a:p>
      </dgm:t>
    </dgm:pt>
    <dgm:pt modelId="{2965FB75-0133-46E2-BEA1-8623CD804F3C}" type="parTrans" cxnId="{3CE386BC-F73D-41A1-A830-A44D7DFF344E}">
      <dgm:prSet/>
      <dgm:spPr/>
      <dgm:t>
        <a:bodyPr/>
        <a:lstStyle/>
        <a:p>
          <a:endParaRPr lang="ru-RU"/>
        </a:p>
      </dgm:t>
    </dgm:pt>
    <dgm:pt modelId="{274CA018-12AC-456A-86B5-D8A8F0EF6816}" type="sibTrans" cxnId="{3CE386BC-F73D-41A1-A830-A44D7DFF344E}">
      <dgm:prSet/>
      <dgm:spPr/>
      <dgm:t>
        <a:bodyPr/>
        <a:lstStyle/>
        <a:p>
          <a:endParaRPr lang="ru-RU"/>
        </a:p>
      </dgm:t>
    </dgm:pt>
    <dgm:pt modelId="{4ABD7721-57AF-4694-AC64-A06BEDB3E4AE}">
      <dgm:prSet phldrT="[Текст]"/>
      <dgm:spPr/>
      <dgm:t>
        <a:bodyPr/>
        <a:lstStyle/>
        <a:p>
          <a:endParaRPr lang="ru-RU" dirty="0"/>
        </a:p>
      </dgm:t>
    </dgm:pt>
    <dgm:pt modelId="{0673AEFE-EF1F-428F-AD57-C875341679FF}" type="parTrans" cxnId="{FC3FF22B-54E5-4F15-8E17-987AD207CCC8}">
      <dgm:prSet/>
      <dgm:spPr/>
      <dgm:t>
        <a:bodyPr/>
        <a:lstStyle/>
        <a:p>
          <a:endParaRPr lang="ru-RU"/>
        </a:p>
      </dgm:t>
    </dgm:pt>
    <dgm:pt modelId="{5C98DF72-EAA6-4FC7-8567-48DF995C0FE4}" type="sibTrans" cxnId="{FC3FF22B-54E5-4F15-8E17-987AD207CCC8}">
      <dgm:prSet/>
      <dgm:spPr/>
      <dgm:t>
        <a:bodyPr/>
        <a:lstStyle/>
        <a:p>
          <a:endParaRPr lang="ru-RU"/>
        </a:p>
      </dgm:t>
    </dgm:pt>
    <dgm:pt modelId="{BD5523FB-B444-403A-BEEE-F8D9AAD1F316}">
      <dgm:prSet/>
      <dgm:spPr/>
      <dgm:t>
        <a:bodyPr/>
        <a:lstStyle/>
        <a:p>
          <a:r>
            <a:rPr lang="ru-RU" dirty="0" smtClean="0"/>
            <a:t>Когда будут отодвинуты все камни, нажмите кнопку </a:t>
          </a:r>
          <a:endParaRPr lang="ru-RU" dirty="0"/>
        </a:p>
      </dgm:t>
    </dgm:pt>
    <dgm:pt modelId="{0061AA08-A30A-4670-969D-0D78085186C3}" type="parTrans" cxnId="{C7236F17-822B-4FDD-91D7-4CBE6EDEC090}">
      <dgm:prSet/>
      <dgm:spPr/>
      <dgm:t>
        <a:bodyPr/>
        <a:lstStyle/>
        <a:p>
          <a:endParaRPr lang="ru-RU"/>
        </a:p>
      </dgm:t>
    </dgm:pt>
    <dgm:pt modelId="{F1FB5296-6AF8-480A-8037-C3ED42B0EBA5}" type="sibTrans" cxnId="{C7236F17-822B-4FDD-91D7-4CBE6EDEC090}">
      <dgm:prSet/>
      <dgm:spPr/>
      <dgm:t>
        <a:bodyPr/>
        <a:lstStyle/>
        <a:p>
          <a:endParaRPr lang="ru-RU"/>
        </a:p>
      </dgm:t>
    </dgm:pt>
    <dgm:pt modelId="{A860089F-7BA9-488D-82B9-C37EAB05CCFA}">
      <dgm:prSet phldrT="[Текст]"/>
      <dgm:spPr/>
      <dgm:t>
        <a:bodyPr/>
        <a:lstStyle/>
        <a:p>
          <a:endParaRPr lang="ru-RU" dirty="0">
            <a:solidFill>
              <a:srgbClr val="002060"/>
            </a:solidFill>
          </a:endParaRPr>
        </a:p>
      </dgm:t>
    </dgm:pt>
    <dgm:pt modelId="{AB838064-2903-4501-B2C2-35622AF63BD3}" type="parTrans" cxnId="{6D462B72-58CA-45E5-9A86-DF7FA2832453}">
      <dgm:prSet/>
      <dgm:spPr/>
      <dgm:t>
        <a:bodyPr/>
        <a:lstStyle/>
        <a:p>
          <a:endParaRPr lang="ru-RU"/>
        </a:p>
      </dgm:t>
    </dgm:pt>
    <dgm:pt modelId="{2739E7DE-7EBD-452C-8828-2A451AD5B02D}" type="sibTrans" cxnId="{6D462B72-58CA-45E5-9A86-DF7FA2832453}">
      <dgm:prSet/>
      <dgm:spPr/>
      <dgm:t>
        <a:bodyPr/>
        <a:lstStyle/>
        <a:p>
          <a:endParaRPr lang="ru-RU"/>
        </a:p>
      </dgm:t>
    </dgm:pt>
    <dgm:pt modelId="{330187C6-A910-42A7-9755-B44224FCB05F}">
      <dgm:prSet phldrT="[Текст]"/>
      <dgm:spPr/>
      <dgm:t>
        <a:bodyPr/>
        <a:lstStyle/>
        <a:p>
          <a:endParaRPr lang="ru-RU" dirty="0">
            <a:solidFill>
              <a:srgbClr val="002060"/>
            </a:solidFill>
          </a:endParaRPr>
        </a:p>
      </dgm:t>
    </dgm:pt>
    <dgm:pt modelId="{70BA17BD-16BB-4316-B1BF-9C9805F2EE6C}" type="parTrans" cxnId="{3F99366C-DBE1-4B53-86BD-67D9C3683724}">
      <dgm:prSet/>
      <dgm:spPr/>
      <dgm:t>
        <a:bodyPr/>
        <a:lstStyle/>
        <a:p>
          <a:endParaRPr lang="ru-RU"/>
        </a:p>
      </dgm:t>
    </dgm:pt>
    <dgm:pt modelId="{5189E231-CFB0-41A2-8EFD-232102ECA481}" type="sibTrans" cxnId="{3F99366C-DBE1-4B53-86BD-67D9C3683724}">
      <dgm:prSet/>
      <dgm:spPr/>
      <dgm:t>
        <a:bodyPr/>
        <a:lstStyle/>
        <a:p>
          <a:endParaRPr lang="ru-RU"/>
        </a:p>
      </dgm:t>
    </dgm:pt>
    <dgm:pt modelId="{5658E396-4AD9-4A91-9203-F600260A93E8}">
      <dgm:prSet phldrT="[Текст]"/>
      <dgm:spPr/>
      <dgm:t>
        <a:bodyPr/>
        <a:lstStyle/>
        <a:p>
          <a:endParaRPr lang="ru-RU" dirty="0">
            <a:solidFill>
              <a:srgbClr val="002060"/>
            </a:solidFill>
          </a:endParaRPr>
        </a:p>
      </dgm:t>
    </dgm:pt>
    <dgm:pt modelId="{80CEE054-F001-4745-9B20-18D1D4A786CD}" type="parTrans" cxnId="{63C3A0E3-FC6E-4CCF-8AA2-8693112A7C25}">
      <dgm:prSet/>
      <dgm:spPr/>
      <dgm:t>
        <a:bodyPr/>
        <a:lstStyle/>
        <a:p>
          <a:endParaRPr lang="ru-RU"/>
        </a:p>
      </dgm:t>
    </dgm:pt>
    <dgm:pt modelId="{9A1AF872-5DA6-43D5-B41B-6810875AE7AE}" type="sibTrans" cxnId="{63C3A0E3-FC6E-4CCF-8AA2-8693112A7C25}">
      <dgm:prSet/>
      <dgm:spPr/>
      <dgm:t>
        <a:bodyPr/>
        <a:lstStyle/>
        <a:p>
          <a:endParaRPr lang="ru-RU"/>
        </a:p>
      </dgm:t>
    </dgm:pt>
    <dgm:pt modelId="{9E0BA9AA-6A0D-4E5E-88AB-901950B4041C}">
      <dgm:prSet/>
      <dgm:spPr/>
      <dgm:t>
        <a:bodyPr/>
        <a:lstStyle/>
        <a:p>
          <a:r>
            <a:rPr lang="ru-RU" smtClean="0"/>
            <a:t>Нажимай на яблоки и выполняй задания.</a:t>
          </a:r>
          <a:endParaRPr lang="ru-RU" dirty="0"/>
        </a:p>
      </dgm:t>
    </dgm:pt>
    <dgm:pt modelId="{2C2F1A5C-3925-4114-99C9-0665AFABFF33}" type="parTrans" cxnId="{D1421BF7-7662-4444-8EB5-8FF0B633E97A}">
      <dgm:prSet/>
      <dgm:spPr/>
      <dgm:t>
        <a:bodyPr/>
        <a:lstStyle/>
        <a:p>
          <a:endParaRPr lang="ru-RU"/>
        </a:p>
      </dgm:t>
    </dgm:pt>
    <dgm:pt modelId="{0EB5EAC0-4E42-4FCA-861F-A61F789104EB}" type="sibTrans" cxnId="{D1421BF7-7662-4444-8EB5-8FF0B633E97A}">
      <dgm:prSet/>
      <dgm:spPr/>
      <dgm:t>
        <a:bodyPr/>
        <a:lstStyle/>
        <a:p>
          <a:endParaRPr lang="ru-RU"/>
        </a:p>
      </dgm:t>
    </dgm:pt>
    <dgm:pt modelId="{09A3C8B6-B624-49FA-8EAF-197C15C3311E}">
      <dgm:prSet/>
      <dgm:spPr/>
      <dgm:t>
        <a:bodyPr/>
        <a:lstStyle/>
        <a:p>
          <a:r>
            <a:rPr lang="ru-RU" smtClean="0"/>
            <a:t>Когда выполнишь все задание, нажми кнопку «Завершить игру».</a:t>
          </a:r>
          <a:endParaRPr lang="ru-RU" dirty="0"/>
        </a:p>
      </dgm:t>
    </dgm:pt>
    <dgm:pt modelId="{680AEFD1-2075-410E-A437-1FF3F0D5A290}" type="parTrans" cxnId="{BB0CB4E3-DF94-4600-BB4D-16CCD851B064}">
      <dgm:prSet/>
      <dgm:spPr/>
      <dgm:t>
        <a:bodyPr/>
        <a:lstStyle/>
        <a:p>
          <a:endParaRPr lang="ru-RU"/>
        </a:p>
      </dgm:t>
    </dgm:pt>
    <dgm:pt modelId="{2F7153B1-7271-4A45-BDC7-FFDF3E00CC38}" type="sibTrans" cxnId="{BB0CB4E3-DF94-4600-BB4D-16CCD851B064}">
      <dgm:prSet/>
      <dgm:spPr/>
      <dgm:t>
        <a:bodyPr/>
        <a:lstStyle/>
        <a:p>
          <a:endParaRPr lang="ru-RU"/>
        </a:p>
      </dgm:t>
    </dgm:pt>
    <dgm:pt modelId="{1D691830-3BF3-4372-B5D9-3E06AF37DD6C}" type="pres">
      <dgm:prSet presAssocID="{B97EFF56-6988-4B43-B06B-2335FE65DECD}" presName="linearFlow" presStyleCnt="0">
        <dgm:presLayoutVars>
          <dgm:dir/>
          <dgm:animLvl val="lvl"/>
          <dgm:resizeHandles val="exact"/>
        </dgm:presLayoutVars>
      </dgm:prSet>
      <dgm:spPr/>
      <dgm:t>
        <a:bodyPr/>
        <a:lstStyle/>
        <a:p>
          <a:endParaRPr lang="ru-RU"/>
        </a:p>
      </dgm:t>
    </dgm:pt>
    <dgm:pt modelId="{20B7346C-F79F-4ACC-A2C9-AA582D14A486}" type="pres">
      <dgm:prSet presAssocID="{85398867-D54A-4781-B3DB-84F27E65E3F5}" presName="composite" presStyleCnt="0"/>
      <dgm:spPr/>
      <dgm:t>
        <a:bodyPr/>
        <a:lstStyle/>
        <a:p>
          <a:endParaRPr lang="ru-RU"/>
        </a:p>
      </dgm:t>
    </dgm:pt>
    <dgm:pt modelId="{ADC64140-8237-49A8-9EDC-09D89CBB807A}" type="pres">
      <dgm:prSet presAssocID="{85398867-D54A-4781-B3DB-84F27E65E3F5}" presName="parentText" presStyleLbl="alignNode1" presStyleIdx="0" presStyleCnt="6">
        <dgm:presLayoutVars>
          <dgm:chMax val="1"/>
          <dgm:bulletEnabled val="1"/>
        </dgm:presLayoutVars>
      </dgm:prSet>
      <dgm:spPr/>
      <dgm:t>
        <a:bodyPr/>
        <a:lstStyle/>
        <a:p>
          <a:endParaRPr lang="ru-RU"/>
        </a:p>
      </dgm:t>
    </dgm:pt>
    <dgm:pt modelId="{9280B9E9-1962-4097-B33C-76FC0ACBF6F0}" type="pres">
      <dgm:prSet presAssocID="{85398867-D54A-4781-B3DB-84F27E65E3F5}" presName="descendantText" presStyleLbl="alignAcc1" presStyleIdx="0" presStyleCnt="6">
        <dgm:presLayoutVars>
          <dgm:bulletEnabled val="1"/>
        </dgm:presLayoutVars>
      </dgm:prSet>
      <dgm:spPr/>
      <dgm:t>
        <a:bodyPr/>
        <a:lstStyle/>
        <a:p>
          <a:endParaRPr lang="ru-RU"/>
        </a:p>
      </dgm:t>
    </dgm:pt>
    <dgm:pt modelId="{41029D6C-2DFE-4F8E-A47F-0E55077259E8}" type="pres">
      <dgm:prSet presAssocID="{31579DC6-758D-4253-AE5B-0092505CD249}" presName="sp" presStyleCnt="0"/>
      <dgm:spPr/>
      <dgm:t>
        <a:bodyPr/>
        <a:lstStyle/>
        <a:p>
          <a:endParaRPr lang="ru-RU"/>
        </a:p>
      </dgm:t>
    </dgm:pt>
    <dgm:pt modelId="{4E2578E0-7994-4F2D-A320-DD2CEC5ABAE6}" type="pres">
      <dgm:prSet presAssocID="{100133D2-7E62-4D17-AAF2-22174A93D466}" presName="composite" presStyleCnt="0"/>
      <dgm:spPr/>
      <dgm:t>
        <a:bodyPr/>
        <a:lstStyle/>
        <a:p>
          <a:endParaRPr lang="ru-RU"/>
        </a:p>
      </dgm:t>
    </dgm:pt>
    <dgm:pt modelId="{94F377CA-3BD5-47AD-9D11-98B62EC77FC8}" type="pres">
      <dgm:prSet presAssocID="{100133D2-7E62-4D17-AAF2-22174A93D466}" presName="parentText" presStyleLbl="alignNode1" presStyleIdx="1" presStyleCnt="6">
        <dgm:presLayoutVars>
          <dgm:chMax val="1"/>
          <dgm:bulletEnabled val="1"/>
        </dgm:presLayoutVars>
      </dgm:prSet>
      <dgm:spPr/>
      <dgm:t>
        <a:bodyPr/>
        <a:lstStyle/>
        <a:p>
          <a:endParaRPr lang="ru-RU"/>
        </a:p>
      </dgm:t>
    </dgm:pt>
    <dgm:pt modelId="{1B42EADB-51FF-4202-AD6A-8F0E44912496}" type="pres">
      <dgm:prSet presAssocID="{100133D2-7E62-4D17-AAF2-22174A93D466}" presName="descendantText" presStyleLbl="alignAcc1" presStyleIdx="1" presStyleCnt="6" custLinFactNeighborX="-77" custLinFactNeighborY="189">
        <dgm:presLayoutVars>
          <dgm:bulletEnabled val="1"/>
        </dgm:presLayoutVars>
      </dgm:prSet>
      <dgm:spPr/>
      <dgm:t>
        <a:bodyPr/>
        <a:lstStyle/>
        <a:p>
          <a:endParaRPr lang="ru-RU"/>
        </a:p>
      </dgm:t>
    </dgm:pt>
    <dgm:pt modelId="{C2D53B02-AD52-4983-8EC7-BBBA80671EE0}" type="pres">
      <dgm:prSet presAssocID="{EA362BF8-3FAA-433D-A700-5FD398E8A934}" presName="sp" presStyleCnt="0"/>
      <dgm:spPr/>
      <dgm:t>
        <a:bodyPr/>
        <a:lstStyle/>
        <a:p>
          <a:endParaRPr lang="ru-RU"/>
        </a:p>
      </dgm:t>
    </dgm:pt>
    <dgm:pt modelId="{1990A9AC-61A3-4504-8EF9-8E8423F40749}" type="pres">
      <dgm:prSet presAssocID="{FF697449-0868-469B-AA17-18CDADA788E3}" presName="composite" presStyleCnt="0"/>
      <dgm:spPr/>
      <dgm:t>
        <a:bodyPr/>
        <a:lstStyle/>
        <a:p>
          <a:endParaRPr lang="ru-RU"/>
        </a:p>
      </dgm:t>
    </dgm:pt>
    <dgm:pt modelId="{3BDFD055-07A6-46CF-9ADB-A4AC91A8144B}" type="pres">
      <dgm:prSet presAssocID="{FF697449-0868-469B-AA17-18CDADA788E3}" presName="parentText" presStyleLbl="alignNode1" presStyleIdx="2" presStyleCnt="6">
        <dgm:presLayoutVars>
          <dgm:chMax val="1"/>
          <dgm:bulletEnabled val="1"/>
        </dgm:presLayoutVars>
      </dgm:prSet>
      <dgm:spPr/>
      <dgm:t>
        <a:bodyPr/>
        <a:lstStyle/>
        <a:p>
          <a:endParaRPr lang="ru-RU"/>
        </a:p>
      </dgm:t>
    </dgm:pt>
    <dgm:pt modelId="{E3DFF8EC-B723-40C7-9EA6-C815B1E3AD0D}" type="pres">
      <dgm:prSet presAssocID="{FF697449-0868-469B-AA17-18CDADA788E3}" presName="descendantText" presStyleLbl="alignAcc1" presStyleIdx="2" presStyleCnt="6" custLinFactNeighborX="774" custLinFactNeighborY="3960">
        <dgm:presLayoutVars>
          <dgm:bulletEnabled val="1"/>
        </dgm:presLayoutVars>
      </dgm:prSet>
      <dgm:spPr/>
      <dgm:t>
        <a:bodyPr/>
        <a:lstStyle/>
        <a:p>
          <a:endParaRPr lang="ru-RU"/>
        </a:p>
      </dgm:t>
    </dgm:pt>
    <dgm:pt modelId="{3E49B754-707D-4401-BF9E-A1A355E8EBF8}" type="pres">
      <dgm:prSet presAssocID="{37FAFB19-6584-4D56-B339-0492C587ED83}" presName="sp" presStyleCnt="0"/>
      <dgm:spPr/>
      <dgm:t>
        <a:bodyPr/>
        <a:lstStyle/>
        <a:p>
          <a:endParaRPr lang="ru-RU"/>
        </a:p>
      </dgm:t>
    </dgm:pt>
    <dgm:pt modelId="{AED7B524-C69B-41F5-B831-B093BAA41454}" type="pres">
      <dgm:prSet presAssocID="{4ABD7721-57AF-4694-AC64-A06BEDB3E4AE}" presName="composite" presStyleCnt="0"/>
      <dgm:spPr/>
      <dgm:t>
        <a:bodyPr/>
        <a:lstStyle/>
        <a:p>
          <a:endParaRPr lang="ru-RU"/>
        </a:p>
      </dgm:t>
    </dgm:pt>
    <dgm:pt modelId="{457C040E-C669-44FA-8C3A-7E1C2AE499DC}" type="pres">
      <dgm:prSet presAssocID="{4ABD7721-57AF-4694-AC64-A06BEDB3E4AE}" presName="parentText" presStyleLbl="alignNode1" presStyleIdx="3" presStyleCnt="6" custLinFactNeighborX="-143" custLinFactNeighborY="3064">
        <dgm:presLayoutVars>
          <dgm:chMax val="1"/>
          <dgm:bulletEnabled val="1"/>
        </dgm:presLayoutVars>
      </dgm:prSet>
      <dgm:spPr/>
      <dgm:t>
        <a:bodyPr/>
        <a:lstStyle/>
        <a:p>
          <a:endParaRPr lang="ru-RU"/>
        </a:p>
      </dgm:t>
    </dgm:pt>
    <dgm:pt modelId="{BEAE3998-5989-4398-8B84-99303C7DBFDF}" type="pres">
      <dgm:prSet presAssocID="{4ABD7721-57AF-4694-AC64-A06BEDB3E4AE}" presName="descendantText" presStyleLbl="alignAcc1" presStyleIdx="3" presStyleCnt="6">
        <dgm:presLayoutVars>
          <dgm:bulletEnabled val="1"/>
        </dgm:presLayoutVars>
      </dgm:prSet>
      <dgm:spPr/>
      <dgm:t>
        <a:bodyPr/>
        <a:lstStyle/>
        <a:p>
          <a:endParaRPr lang="ru-RU"/>
        </a:p>
      </dgm:t>
    </dgm:pt>
    <dgm:pt modelId="{D8DC0883-9074-41BE-B0A7-6A0AF3982D88}" type="pres">
      <dgm:prSet presAssocID="{5C98DF72-EAA6-4FC7-8567-48DF995C0FE4}" presName="sp" presStyleCnt="0"/>
      <dgm:spPr/>
      <dgm:t>
        <a:bodyPr/>
        <a:lstStyle/>
        <a:p>
          <a:endParaRPr lang="ru-RU"/>
        </a:p>
      </dgm:t>
    </dgm:pt>
    <dgm:pt modelId="{E108AF26-118E-4047-87EA-5CB1A3DD2362}" type="pres">
      <dgm:prSet presAssocID="{330187C6-A910-42A7-9755-B44224FCB05F}" presName="composite" presStyleCnt="0"/>
      <dgm:spPr/>
      <dgm:t>
        <a:bodyPr/>
        <a:lstStyle/>
        <a:p>
          <a:endParaRPr lang="ru-RU"/>
        </a:p>
      </dgm:t>
    </dgm:pt>
    <dgm:pt modelId="{72177348-378D-4264-AB2F-11FF0DC71FFB}" type="pres">
      <dgm:prSet presAssocID="{330187C6-A910-42A7-9755-B44224FCB05F}" presName="parentText" presStyleLbl="alignNode1" presStyleIdx="4" presStyleCnt="6" custLinFactNeighborX="774" custLinFactNeighborY="3960">
        <dgm:presLayoutVars>
          <dgm:chMax val="1"/>
          <dgm:bulletEnabled val="1"/>
        </dgm:presLayoutVars>
      </dgm:prSet>
      <dgm:spPr/>
      <dgm:t>
        <a:bodyPr/>
        <a:lstStyle/>
        <a:p>
          <a:endParaRPr lang="ru-RU"/>
        </a:p>
      </dgm:t>
    </dgm:pt>
    <dgm:pt modelId="{BC592654-C2E5-4F34-8B01-D754AE8887B6}" type="pres">
      <dgm:prSet presAssocID="{330187C6-A910-42A7-9755-B44224FCB05F}" presName="descendantText" presStyleLbl="alignAcc1" presStyleIdx="4" presStyleCnt="6">
        <dgm:presLayoutVars>
          <dgm:bulletEnabled val="1"/>
        </dgm:presLayoutVars>
      </dgm:prSet>
      <dgm:spPr/>
      <dgm:t>
        <a:bodyPr/>
        <a:lstStyle/>
        <a:p>
          <a:endParaRPr lang="ru-RU"/>
        </a:p>
      </dgm:t>
    </dgm:pt>
    <dgm:pt modelId="{ED8153DD-F0BF-4AA2-961F-5A4C984BFBD5}" type="pres">
      <dgm:prSet presAssocID="{5189E231-CFB0-41A2-8EFD-232102ECA481}" presName="sp" presStyleCnt="0"/>
      <dgm:spPr/>
      <dgm:t>
        <a:bodyPr/>
        <a:lstStyle/>
        <a:p>
          <a:endParaRPr lang="ru-RU"/>
        </a:p>
      </dgm:t>
    </dgm:pt>
    <dgm:pt modelId="{3BC0D63E-B598-4B85-BAE5-8816BD688927}" type="pres">
      <dgm:prSet presAssocID="{5658E396-4AD9-4A91-9203-F600260A93E8}" presName="composite" presStyleCnt="0"/>
      <dgm:spPr/>
      <dgm:t>
        <a:bodyPr/>
        <a:lstStyle/>
        <a:p>
          <a:endParaRPr lang="ru-RU"/>
        </a:p>
      </dgm:t>
    </dgm:pt>
    <dgm:pt modelId="{B52895EC-5B66-4DA0-A2D8-88462B8CD161}" type="pres">
      <dgm:prSet presAssocID="{5658E396-4AD9-4A91-9203-F600260A93E8}" presName="parentText" presStyleLbl="alignNode1" presStyleIdx="5" presStyleCnt="6" custLinFactNeighborX="774" custLinFactNeighborY="3960">
        <dgm:presLayoutVars>
          <dgm:chMax val="1"/>
          <dgm:bulletEnabled val="1"/>
        </dgm:presLayoutVars>
      </dgm:prSet>
      <dgm:spPr/>
      <dgm:t>
        <a:bodyPr/>
        <a:lstStyle/>
        <a:p>
          <a:endParaRPr lang="ru-RU"/>
        </a:p>
      </dgm:t>
    </dgm:pt>
    <dgm:pt modelId="{2F692D74-8222-4607-9145-3B630E69DE0D}" type="pres">
      <dgm:prSet presAssocID="{5658E396-4AD9-4A91-9203-F600260A93E8}" presName="descendantText" presStyleLbl="alignAcc1" presStyleIdx="5" presStyleCnt="6">
        <dgm:presLayoutVars>
          <dgm:bulletEnabled val="1"/>
        </dgm:presLayoutVars>
      </dgm:prSet>
      <dgm:spPr/>
      <dgm:t>
        <a:bodyPr/>
        <a:lstStyle/>
        <a:p>
          <a:endParaRPr lang="ru-RU"/>
        </a:p>
      </dgm:t>
    </dgm:pt>
  </dgm:ptLst>
  <dgm:cxnLst>
    <dgm:cxn modelId="{F4AAF401-2D61-483E-B875-E5AD3C506B8F}" srcId="{B97EFF56-6988-4B43-B06B-2335FE65DECD}" destId="{85398867-D54A-4781-B3DB-84F27E65E3F5}" srcOrd="0" destOrd="0" parTransId="{7A97BDF9-23A3-4D8D-83C5-12521596B266}" sibTransId="{31579DC6-758D-4253-AE5B-0092505CD249}"/>
    <dgm:cxn modelId="{8B099A50-FB95-439A-991C-981D0A148ADF}" type="presOf" srcId="{09A3C8B6-B624-49FA-8EAF-197C15C3311E}" destId="{2F692D74-8222-4607-9145-3B630E69DE0D}" srcOrd="0" destOrd="0" presId="urn:microsoft.com/office/officeart/2005/8/layout/chevron2"/>
    <dgm:cxn modelId="{AF1240D3-C248-46F4-BA14-45E85107FD62}" type="presOf" srcId="{9E0BA9AA-6A0D-4E5E-88AB-901950B4041C}" destId="{BC592654-C2E5-4F34-8B01-D754AE8887B6}" srcOrd="0" destOrd="0" presId="urn:microsoft.com/office/officeart/2005/8/layout/chevron2"/>
    <dgm:cxn modelId="{78B55BEC-EC71-4067-B1F7-CD9439000222}" srcId="{85398867-D54A-4781-B3DB-84F27E65E3F5}" destId="{741FD482-2140-423A-B7AB-C8631991F89B}" srcOrd="0" destOrd="0" parTransId="{FD5B84E5-34DF-4CF8-B2D1-06E6012B6DDF}" sibTransId="{2465E31F-612F-457C-BD74-0B6747FB89DB}"/>
    <dgm:cxn modelId="{BB0CB4E3-DF94-4600-BB4D-16CCD851B064}" srcId="{5658E396-4AD9-4A91-9203-F600260A93E8}" destId="{09A3C8B6-B624-49FA-8EAF-197C15C3311E}" srcOrd="0" destOrd="0" parTransId="{680AEFD1-2075-410E-A437-1FF3F0D5A290}" sibTransId="{2F7153B1-7271-4A45-BDC7-FFDF3E00CC38}"/>
    <dgm:cxn modelId="{3CE386BC-F73D-41A1-A830-A44D7DFF344E}" srcId="{FF697449-0868-469B-AA17-18CDADA788E3}" destId="{46F0D710-B34F-4E7C-A050-AF5B08DC8E85}" srcOrd="0" destOrd="0" parTransId="{2965FB75-0133-46E2-BEA1-8623CD804F3C}" sibTransId="{274CA018-12AC-456A-86B5-D8A8F0EF6816}"/>
    <dgm:cxn modelId="{DC2A3B74-BC9C-4F0E-BC2C-5A5555C8E7E4}" type="presOf" srcId="{100133D2-7E62-4D17-AAF2-22174A93D466}" destId="{94F377CA-3BD5-47AD-9D11-98B62EC77FC8}" srcOrd="0" destOrd="0" presId="urn:microsoft.com/office/officeart/2005/8/layout/chevron2"/>
    <dgm:cxn modelId="{0CE8F196-080C-421A-A850-B59D900D6408}" type="presOf" srcId="{5658E396-4AD9-4A91-9203-F600260A93E8}" destId="{B52895EC-5B66-4DA0-A2D8-88462B8CD161}" srcOrd="0" destOrd="0" presId="urn:microsoft.com/office/officeart/2005/8/layout/chevron2"/>
    <dgm:cxn modelId="{FFD8A101-936B-4B26-88EF-E597F058A818}" type="presOf" srcId="{FF697449-0868-469B-AA17-18CDADA788E3}" destId="{3BDFD055-07A6-46CF-9ADB-A4AC91A8144B}" srcOrd="0" destOrd="0" presId="urn:microsoft.com/office/officeart/2005/8/layout/chevron2"/>
    <dgm:cxn modelId="{690189A6-8FC0-4A15-946C-7B22BF1B5B74}" type="presOf" srcId="{BD5523FB-B444-403A-BEEE-F8D9AAD1F316}" destId="{BEAE3998-5989-4398-8B84-99303C7DBFDF}" srcOrd="0" destOrd="0" presId="urn:microsoft.com/office/officeart/2005/8/layout/chevron2"/>
    <dgm:cxn modelId="{78207D31-8C07-4DF2-88D4-2A70BB6C5666}" type="presOf" srcId="{B97EFF56-6988-4B43-B06B-2335FE65DECD}" destId="{1D691830-3BF3-4372-B5D9-3E06AF37DD6C}" srcOrd="0" destOrd="0" presId="urn:microsoft.com/office/officeart/2005/8/layout/chevron2"/>
    <dgm:cxn modelId="{C7236F17-822B-4FDD-91D7-4CBE6EDEC090}" srcId="{4ABD7721-57AF-4694-AC64-A06BEDB3E4AE}" destId="{BD5523FB-B444-403A-BEEE-F8D9AAD1F316}" srcOrd="0" destOrd="0" parTransId="{0061AA08-A30A-4670-969D-0D78085186C3}" sibTransId="{F1FB5296-6AF8-480A-8037-C3ED42B0EBA5}"/>
    <dgm:cxn modelId="{FC3FF22B-54E5-4F15-8E17-987AD207CCC8}" srcId="{B97EFF56-6988-4B43-B06B-2335FE65DECD}" destId="{4ABD7721-57AF-4694-AC64-A06BEDB3E4AE}" srcOrd="3" destOrd="0" parTransId="{0673AEFE-EF1F-428F-AD57-C875341679FF}" sibTransId="{5C98DF72-EAA6-4FC7-8567-48DF995C0FE4}"/>
    <dgm:cxn modelId="{9FCAF6BB-043C-4EDE-90FE-2C2694415C06}" type="presOf" srcId="{330187C6-A910-42A7-9755-B44224FCB05F}" destId="{72177348-378D-4264-AB2F-11FF0DC71FFB}" srcOrd="0" destOrd="0" presId="urn:microsoft.com/office/officeart/2005/8/layout/chevron2"/>
    <dgm:cxn modelId="{9B876204-6935-46E7-8BFB-F1D7F5E7C7D4}" srcId="{B97EFF56-6988-4B43-B06B-2335FE65DECD}" destId="{FF697449-0868-469B-AA17-18CDADA788E3}" srcOrd="2" destOrd="0" parTransId="{3689B9F8-C062-4947-8A0A-DA423453CC8C}" sibTransId="{37FAFB19-6584-4D56-B339-0492C587ED83}"/>
    <dgm:cxn modelId="{6BA41884-5FAF-46A2-B2A4-3866BD1B0EAB}" srcId="{B97EFF56-6988-4B43-B06B-2335FE65DECD}" destId="{100133D2-7E62-4D17-AAF2-22174A93D466}" srcOrd="1" destOrd="0" parTransId="{F7A4F33D-2B97-4814-923B-F63546BBF675}" sibTransId="{EA362BF8-3FAA-433D-A700-5FD398E8A934}"/>
    <dgm:cxn modelId="{C42119FC-AE9F-4F55-8CE4-635106C5672E}" type="presOf" srcId="{4282BC56-E003-48DF-879D-AA79FD208BF0}" destId="{1B42EADB-51FF-4202-AD6A-8F0E44912496}" srcOrd="0" destOrd="0" presId="urn:microsoft.com/office/officeart/2005/8/layout/chevron2"/>
    <dgm:cxn modelId="{6D462B72-58CA-45E5-9A86-DF7FA2832453}" srcId="{FF697449-0868-469B-AA17-18CDADA788E3}" destId="{A860089F-7BA9-488D-82B9-C37EAB05CCFA}" srcOrd="1" destOrd="0" parTransId="{AB838064-2903-4501-B2C2-35622AF63BD3}" sibTransId="{2739E7DE-7EBD-452C-8828-2A451AD5B02D}"/>
    <dgm:cxn modelId="{C7E34078-EA24-41AD-BADC-DCDE10035E50}" type="presOf" srcId="{85398867-D54A-4781-B3DB-84F27E65E3F5}" destId="{ADC64140-8237-49A8-9EDC-09D89CBB807A}" srcOrd="0" destOrd="0" presId="urn:microsoft.com/office/officeart/2005/8/layout/chevron2"/>
    <dgm:cxn modelId="{D1421BF7-7662-4444-8EB5-8FF0B633E97A}" srcId="{330187C6-A910-42A7-9755-B44224FCB05F}" destId="{9E0BA9AA-6A0D-4E5E-88AB-901950B4041C}" srcOrd="0" destOrd="0" parTransId="{2C2F1A5C-3925-4114-99C9-0665AFABFF33}" sibTransId="{0EB5EAC0-4E42-4FCA-861F-A61F789104EB}"/>
    <dgm:cxn modelId="{3F99366C-DBE1-4B53-86BD-67D9C3683724}" srcId="{B97EFF56-6988-4B43-B06B-2335FE65DECD}" destId="{330187C6-A910-42A7-9755-B44224FCB05F}" srcOrd="4" destOrd="0" parTransId="{70BA17BD-16BB-4316-B1BF-9C9805F2EE6C}" sibTransId="{5189E231-CFB0-41A2-8EFD-232102ECA481}"/>
    <dgm:cxn modelId="{9B19089E-F329-4A29-B6BD-EDDA68103033}" type="presOf" srcId="{A860089F-7BA9-488D-82B9-C37EAB05CCFA}" destId="{E3DFF8EC-B723-40C7-9EA6-C815B1E3AD0D}" srcOrd="0" destOrd="1" presId="urn:microsoft.com/office/officeart/2005/8/layout/chevron2"/>
    <dgm:cxn modelId="{63C3A0E3-FC6E-4CCF-8AA2-8693112A7C25}" srcId="{B97EFF56-6988-4B43-B06B-2335FE65DECD}" destId="{5658E396-4AD9-4A91-9203-F600260A93E8}" srcOrd="5" destOrd="0" parTransId="{80CEE054-F001-4745-9B20-18D1D4A786CD}" sibTransId="{9A1AF872-5DA6-43D5-B41B-6810875AE7AE}"/>
    <dgm:cxn modelId="{140803DE-83E4-4F06-82C6-06781A0A79AE}" srcId="{100133D2-7E62-4D17-AAF2-22174A93D466}" destId="{4282BC56-E003-48DF-879D-AA79FD208BF0}" srcOrd="0" destOrd="0" parTransId="{EE3D9BCE-6469-4FDC-B4D0-C1FD37D9321F}" sibTransId="{986B101F-8C91-45E8-B154-1DDA41504282}"/>
    <dgm:cxn modelId="{64581148-1F75-4BDE-8050-2D10EA6649F0}" type="presOf" srcId="{741FD482-2140-423A-B7AB-C8631991F89B}" destId="{9280B9E9-1962-4097-B33C-76FC0ACBF6F0}" srcOrd="0" destOrd="0" presId="urn:microsoft.com/office/officeart/2005/8/layout/chevron2"/>
    <dgm:cxn modelId="{E6B9EE23-EE73-40B7-8D86-3DE0A5F107B5}" type="presOf" srcId="{46F0D710-B34F-4E7C-A050-AF5B08DC8E85}" destId="{E3DFF8EC-B723-40C7-9EA6-C815B1E3AD0D}" srcOrd="0" destOrd="0" presId="urn:microsoft.com/office/officeart/2005/8/layout/chevron2"/>
    <dgm:cxn modelId="{253461D4-37D8-4540-B116-9082559377DC}" type="presOf" srcId="{4ABD7721-57AF-4694-AC64-A06BEDB3E4AE}" destId="{457C040E-C669-44FA-8C3A-7E1C2AE499DC}" srcOrd="0" destOrd="0" presId="urn:microsoft.com/office/officeart/2005/8/layout/chevron2"/>
    <dgm:cxn modelId="{9B42ED9E-425A-4929-8905-219FF88FECFD}" type="presParOf" srcId="{1D691830-3BF3-4372-B5D9-3E06AF37DD6C}" destId="{20B7346C-F79F-4ACC-A2C9-AA582D14A486}" srcOrd="0" destOrd="0" presId="urn:microsoft.com/office/officeart/2005/8/layout/chevron2"/>
    <dgm:cxn modelId="{41E4AFA6-9546-44CA-9E2A-F2602D23AECE}" type="presParOf" srcId="{20B7346C-F79F-4ACC-A2C9-AA582D14A486}" destId="{ADC64140-8237-49A8-9EDC-09D89CBB807A}" srcOrd="0" destOrd="0" presId="urn:microsoft.com/office/officeart/2005/8/layout/chevron2"/>
    <dgm:cxn modelId="{4A7507AE-E258-4092-93E6-EB5A77FBF17E}" type="presParOf" srcId="{20B7346C-F79F-4ACC-A2C9-AA582D14A486}" destId="{9280B9E9-1962-4097-B33C-76FC0ACBF6F0}" srcOrd="1" destOrd="0" presId="urn:microsoft.com/office/officeart/2005/8/layout/chevron2"/>
    <dgm:cxn modelId="{DF339274-6859-4957-968D-44B0E356E0C4}" type="presParOf" srcId="{1D691830-3BF3-4372-B5D9-3E06AF37DD6C}" destId="{41029D6C-2DFE-4F8E-A47F-0E55077259E8}" srcOrd="1" destOrd="0" presId="urn:microsoft.com/office/officeart/2005/8/layout/chevron2"/>
    <dgm:cxn modelId="{4F87E4EA-5658-40F1-8E1A-179E7F4B79B8}" type="presParOf" srcId="{1D691830-3BF3-4372-B5D9-3E06AF37DD6C}" destId="{4E2578E0-7994-4F2D-A320-DD2CEC5ABAE6}" srcOrd="2" destOrd="0" presId="urn:microsoft.com/office/officeart/2005/8/layout/chevron2"/>
    <dgm:cxn modelId="{1EDE92DE-956F-46C9-AB85-4E0E7DAF3154}" type="presParOf" srcId="{4E2578E0-7994-4F2D-A320-DD2CEC5ABAE6}" destId="{94F377CA-3BD5-47AD-9D11-98B62EC77FC8}" srcOrd="0" destOrd="0" presId="urn:microsoft.com/office/officeart/2005/8/layout/chevron2"/>
    <dgm:cxn modelId="{68BC819A-D005-49DC-8D08-76678DC714E7}" type="presParOf" srcId="{4E2578E0-7994-4F2D-A320-DD2CEC5ABAE6}" destId="{1B42EADB-51FF-4202-AD6A-8F0E44912496}" srcOrd="1" destOrd="0" presId="urn:microsoft.com/office/officeart/2005/8/layout/chevron2"/>
    <dgm:cxn modelId="{9FEB5AA4-17D3-4702-93D2-8B1E6F74DDB7}" type="presParOf" srcId="{1D691830-3BF3-4372-B5D9-3E06AF37DD6C}" destId="{C2D53B02-AD52-4983-8EC7-BBBA80671EE0}" srcOrd="3" destOrd="0" presId="urn:microsoft.com/office/officeart/2005/8/layout/chevron2"/>
    <dgm:cxn modelId="{481E9079-B77C-4B1F-AFBA-ADDE925BD248}" type="presParOf" srcId="{1D691830-3BF3-4372-B5D9-3E06AF37DD6C}" destId="{1990A9AC-61A3-4504-8EF9-8E8423F40749}" srcOrd="4" destOrd="0" presId="urn:microsoft.com/office/officeart/2005/8/layout/chevron2"/>
    <dgm:cxn modelId="{9E0C88CA-3435-4F06-BBFD-0185768E8BE7}" type="presParOf" srcId="{1990A9AC-61A3-4504-8EF9-8E8423F40749}" destId="{3BDFD055-07A6-46CF-9ADB-A4AC91A8144B}" srcOrd="0" destOrd="0" presId="urn:microsoft.com/office/officeart/2005/8/layout/chevron2"/>
    <dgm:cxn modelId="{3F1A500D-DAD1-46E1-9858-6370D27FC661}" type="presParOf" srcId="{1990A9AC-61A3-4504-8EF9-8E8423F40749}" destId="{E3DFF8EC-B723-40C7-9EA6-C815B1E3AD0D}" srcOrd="1" destOrd="0" presId="urn:microsoft.com/office/officeart/2005/8/layout/chevron2"/>
    <dgm:cxn modelId="{3A3C3018-1B6E-4A60-A7E5-160E7888FF2D}" type="presParOf" srcId="{1D691830-3BF3-4372-B5D9-3E06AF37DD6C}" destId="{3E49B754-707D-4401-BF9E-A1A355E8EBF8}" srcOrd="5" destOrd="0" presId="urn:microsoft.com/office/officeart/2005/8/layout/chevron2"/>
    <dgm:cxn modelId="{9E39B110-B224-4863-8756-5F5D2721D323}" type="presParOf" srcId="{1D691830-3BF3-4372-B5D9-3E06AF37DD6C}" destId="{AED7B524-C69B-41F5-B831-B093BAA41454}" srcOrd="6" destOrd="0" presId="urn:microsoft.com/office/officeart/2005/8/layout/chevron2"/>
    <dgm:cxn modelId="{C71A9D60-1C93-4BDD-9A51-C0227C7E9E11}" type="presParOf" srcId="{AED7B524-C69B-41F5-B831-B093BAA41454}" destId="{457C040E-C669-44FA-8C3A-7E1C2AE499DC}" srcOrd="0" destOrd="0" presId="urn:microsoft.com/office/officeart/2005/8/layout/chevron2"/>
    <dgm:cxn modelId="{21D4C753-71CE-4FAE-8709-D7ECBD5DFE23}" type="presParOf" srcId="{AED7B524-C69B-41F5-B831-B093BAA41454}" destId="{BEAE3998-5989-4398-8B84-99303C7DBFDF}" srcOrd="1" destOrd="0" presId="urn:microsoft.com/office/officeart/2005/8/layout/chevron2"/>
    <dgm:cxn modelId="{1DFF5D8F-D7E1-46E2-B488-3BD31D168005}" type="presParOf" srcId="{1D691830-3BF3-4372-B5D9-3E06AF37DD6C}" destId="{D8DC0883-9074-41BE-B0A7-6A0AF3982D88}" srcOrd="7" destOrd="0" presId="urn:microsoft.com/office/officeart/2005/8/layout/chevron2"/>
    <dgm:cxn modelId="{357AE1D3-01AB-4B54-92A6-9F7F6C8264EB}" type="presParOf" srcId="{1D691830-3BF3-4372-B5D9-3E06AF37DD6C}" destId="{E108AF26-118E-4047-87EA-5CB1A3DD2362}" srcOrd="8" destOrd="0" presId="urn:microsoft.com/office/officeart/2005/8/layout/chevron2"/>
    <dgm:cxn modelId="{AAA63EA2-AEBE-4E59-9BA6-D2A72093A859}" type="presParOf" srcId="{E108AF26-118E-4047-87EA-5CB1A3DD2362}" destId="{72177348-378D-4264-AB2F-11FF0DC71FFB}" srcOrd="0" destOrd="0" presId="urn:microsoft.com/office/officeart/2005/8/layout/chevron2"/>
    <dgm:cxn modelId="{8F0E0639-46E1-4EBF-BE91-F820B6E9ED9A}" type="presParOf" srcId="{E108AF26-118E-4047-87EA-5CB1A3DD2362}" destId="{BC592654-C2E5-4F34-8B01-D754AE8887B6}" srcOrd="1" destOrd="0" presId="urn:microsoft.com/office/officeart/2005/8/layout/chevron2"/>
    <dgm:cxn modelId="{FA1FB67A-66C7-4670-B7DC-5EF5A6A3953F}" type="presParOf" srcId="{1D691830-3BF3-4372-B5D9-3E06AF37DD6C}" destId="{ED8153DD-F0BF-4AA2-961F-5A4C984BFBD5}" srcOrd="9" destOrd="0" presId="urn:microsoft.com/office/officeart/2005/8/layout/chevron2"/>
    <dgm:cxn modelId="{99A7C5BD-B377-432A-8F04-57E72ADA1B6E}" type="presParOf" srcId="{1D691830-3BF3-4372-B5D9-3E06AF37DD6C}" destId="{3BC0D63E-B598-4B85-BAE5-8816BD688927}" srcOrd="10" destOrd="0" presId="urn:microsoft.com/office/officeart/2005/8/layout/chevron2"/>
    <dgm:cxn modelId="{8643ABD7-5089-4E78-949C-79D1C5E87FA0}" type="presParOf" srcId="{3BC0D63E-B598-4B85-BAE5-8816BD688927}" destId="{B52895EC-5B66-4DA0-A2D8-88462B8CD161}" srcOrd="0" destOrd="0" presId="urn:microsoft.com/office/officeart/2005/8/layout/chevron2"/>
    <dgm:cxn modelId="{640FECE7-03F1-409B-9A39-A5C6E7D210A6}" type="presParOf" srcId="{3BC0D63E-B598-4B85-BAE5-8816BD688927}" destId="{2F692D74-8222-4607-9145-3B630E69DE0D}"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C64140-8237-49A8-9EDC-09D89CBB807A}">
      <dsp:nvSpPr>
        <dsp:cNvPr id="0" name=""/>
        <dsp:cNvSpPr/>
      </dsp:nvSpPr>
      <dsp:spPr>
        <a:xfrm rot="5400000">
          <a:off x="-157316" y="159092"/>
          <a:ext cx="1048775" cy="7341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57316" y="159092"/>
        <a:ext cx="1048775" cy="734143"/>
      </dsp:txXfrm>
    </dsp:sp>
    <dsp:sp modelId="{9280B9E9-1962-4097-B33C-76FC0ACBF6F0}">
      <dsp:nvSpPr>
        <dsp:cNvPr id="0" name=""/>
        <dsp:cNvSpPr/>
      </dsp:nvSpPr>
      <dsp:spPr>
        <a:xfrm rot="5400000">
          <a:off x="3358240" y="-2622320"/>
          <a:ext cx="681704" cy="592989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Вход в пещеру  завалило  камнями. Выбери любой камень, нажми на него.</a:t>
          </a:r>
          <a:endParaRPr lang="ru-RU" sz="2000" kern="1200" dirty="0"/>
        </a:p>
      </dsp:txBody>
      <dsp:txXfrm rot="5400000">
        <a:off x="3358240" y="-2622320"/>
        <a:ext cx="681704" cy="5929898"/>
      </dsp:txXfrm>
    </dsp:sp>
    <dsp:sp modelId="{94F377CA-3BD5-47AD-9D11-98B62EC77FC8}">
      <dsp:nvSpPr>
        <dsp:cNvPr id="0" name=""/>
        <dsp:cNvSpPr/>
      </dsp:nvSpPr>
      <dsp:spPr>
        <a:xfrm rot="5400000">
          <a:off x="-157316" y="1111221"/>
          <a:ext cx="1048775" cy="7341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57316" y="1111221"/>
        <a:ext cx="1048775" cy="734143"/>
      </dsp:txXfrm>
    </dsp:sp>
    <dsp:sp modelId="{1B42EADB-51FF-4202-AD6A-8F0E44912496}">
      <dsp:nvSpPr>
        <dsp:cNvPr id="0" name=""/>
        <dsp:cNvSpPr/>
      </dsp:nvSpPr>
      <dsp:spPr>
        <a:xfrm rot="5400000">
          <a:off x="3353674" y="-1668903"/>
          <a:ext cx="681704" cy="592989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Сосчитай пример, нажми на игровое поле появится ответ.</a:t>
          </a:r>
          <a:endParaRPr lang="ru-RU" sz="2000" kern="1200" dirty="0"/>
        </a:p>
      </dsp:txBody>
      <dsp:txXfrm rot="5400000">
        <a:off x="3353674" y="-1668903"/>
        <a:ext cx="681704" cy="5929898"/>
      </dsp:txXfrm>
    </dsp:sp>
    <dsp:sp modelId="{3BDFD055-07A6-46CF-9ADB-A4AC91A8144B}">
      <dsp:nvSpPr>
        <dsp:cNvPr id="0" name=""/>
        <dsp:cNvSpPr/>
      </dsp:nvSpPr>
      <dsp:spPr>
        <a:xfrm rot="5400000">
          <a:off x="-157316" y="2063349"/>
          <a:ext cx="1048775" cy="7341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ru-RU" sz="1800" kern="1200" dirty="0"/>
        </a:p>
      </dsp:txBody>
      <dsp:txXfrm rot="5400000">
        <a:off x="-157316" y="2063349"/>
        <a:ext cx="1048775" cy="734143"/>
      </dsp:txXfrm>
    </dsp:sp>
    <dsp:sp modelId="{E3DFF8EC-B723-40C7-9EA6-C815B1E3AD0D}">
      <dsp:nvSpPr>
        <dsp:cNvPr id="0" name=""/>
        <dsp:cNvSpPr/>
      </dsp:nvSpPr>
      <dsp:spPr>
        <a:xfrm rot="5400000">
          <a:off x="3358240" y="-691068"/>
          <a:ext cx="681704" cy="592989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smtClean="0"/>
            <a:t>Вернись на игровое поле по кнопке   </a:t>
          </a:r>
          <a:endParaRPr lang="ru-RU" sz="2000" kern="1200" dirty="0"/>
        </a:p>
        <a:p>
          <a:pPr marL="228600" lvl="1" indent="-228600" algn="l" defTabSz="889000">
            <a:lnSpc>
              <a:spcPct val="90000"/>
            </a:lnSpc>
            <a:spcBef>
              <a:spcPct val="0"/>
            </a:spcBef>
            <a:spcAft>
              <a:spcPct val="15000"/>
            </a:spcAft>
            <a:buChar char="••"/>
          </a:pPr>
          <a:endParaRPr lang="ru-RU" sz="2000" kern="1200" dirty="0">
            <a:solidFill>
              <a:srgbClr val="002060"/>
            </a:solidFill>
          </a:endParaRPr>
        </a:p>
      </dsp:txBody>
      <dsp:txXfrm rot="5400000">
        <a:off x="3358240" y="-691068"/>
        <a:ext cx="681704" cy="5929898"/>
      </dsp:txXfrm>
    </dsp:sp>
    <dsp:sp modelId="{457C040E-C669-44FA-8C3A-7E1C2AE499DC}">
      <dsp:nvSpPr>
        <dsp:cNvPr id="0" name=""/>
        <dsp:cNvSpPr/>
      </dsp:nvSpPr>
      <dsp:spPr>
        <a:xfrm rot="5400000">
          <a:off x="-157316" y="3047612"/>
          <a:ext cx="1048775" cy="7341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rot="5400000">
        <a:off x="-157316" y="3047612"/>
        <a:ext cx="1048775" cy="734143"/>
      </dsp:txXfrm>
    </dsp:sp>
    <dsp:sp modelId="{BEAE3998-5989-4398-8B84-99303C7DBFDF}">
      <dsp:nvSpPr>
        <dsp:cNvPr id="0" name=""/>
        <dsp:cNvSpPr/>
      </dsp:nvSpPr>
      <dsp:spPr>
        <a:xfrm rot="5400000">
          <a:off x="3358240" y="234064"/>
          <a:ext cx="681704" cy="592989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Когда будут отодвинуты все камни, нажмите кнопку </a:t>
          </a:r>
          <a:endParaRPr lang="ru-RU" sz="2000" kern="1200" dirty="0"/>
        </a:p>
      </dsp:txBody>
      <dsp:txXfrm rot="5400000">
        <a:off x="3358240" y="234064"/>
        <a:ext cx="681704" cy="5929898"/>
      </dsp:txXfrm>
    </dsp:sp>
    <dsp:sp modelId="{72177348-378D-4264-AB2F-11FF0DC71FFB}">
      <dsp:nvSpPr>
        <dsp:cNvPr id="0" name=""/>
        <dsp:cNvSpPr/>
      </dsp:nvSpPr>
      <dsp:spPr>
        <a:xfrm rot="5400000">
          <a:off x="-151634" y="4009138"/>
          <a:ext cx="1048775" cy="7341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solidFill>
              <a:srgbClr val="002060"/>
            </a:solidFill>
          </a:endParaRPr>
        </a:p>
      </dsp:txBody>
      <dsp:txXfrm rot="5400000">
        <a:off x="-151634" y="4009138"/>
        <a:ext cx="1048775" cy="734143"/>
      </dsp:txXfrm>
    </dsp:sp>
    <dsp:sp modelId="{BC592654-C2E5-4F34-8B01-D754AE8887B6}">
      <dsp:nvSpPr>
        <dsp:cNvPr id="0" name=""/>
        <dsp:cNvSpPr/>
      </dsp:nvSpPr>
      <dsp:spPr>
        <a:xfrm rot="5400000">
          <a:off x="3358240" y="1186192"/>
          <a:ext cx="681704" cy="592989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smtClean="0"/>
            <a:t>Нажимай на яблоки и выполняй задания.</a:t>
          </a:r>
          <a:endParaRPr lang="ru-RU" sz="2000" kern="1200" dirty="0"/>
        </a:p>
      </dsp:txBody>
      <dsp:txXfrm rot="5400000">
        <a:off x="3358240" y="1186192"/>
        <a:ext cx="681704" cy="5929898"/>
      </dsp:txXfrm>
    </dsp:sp>
    <dsp:sp modelId="{B52895EC-5B66-4DA0-A2D8-88462B8CD161}">
      <dsp:nvSpPr>
        <dsp:cNvPr id="0" name=""/>
        <dsp:cNvSpPr/>
      </dsp:nvSpPr>
      <dsp:spPr>
        <a:xfrm rot="5400000">
          <a:off x="-151634" y="4921511"/>
          <a:ext cx="1048775" cy="7341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solidFill>
              <a:srgbClr val="002060"/>
            </a:solidFill>
          </a:endParaRPr>
        </a:p>
      </dsp:txBody>
      <dsp:txXfrm rot="5400000">
        <a:off x="-151634" y="4921511"/>
        <a:ext cx="1048775" cy="734143"/>
      </dsp:txXfrm>
    </dsp:sp>
    <dsp:sp modelId="{2F692D74-8222-4607-9145-3B630E69DE0D}">
      <dsp:nvSpPr>
        <dsp:cNvPr id="0" name=""/>
        <dsp:cNvSpPr/>
      </dsp:nvSpPr>
      <dsp:spPr>
        <a:xfrm rot="5400000">
          <a:off x="3358240" y="2138321"/>
          <a:ext cx="681704" cy="592989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kern="1200" smtClean="0"/>
            <a:t>Когда выполнишь все задание, нажми кнопку «Завершить игру».</a:t>
          </a:r>
          <a:endParaRPr lang="ru-RU" sz="2000" kern="1200" dirty="0"/>
        </a:p>
      </dsp:txBody>
      <dsp:txXfrm rot="5400000">
        <a:off x="3358240" y="2138321"/>
        <a:ext cx="681704" cy="59298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pPr>
              <a:defRPr/>
            </a:pPr>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pitchFamily="18" charset="0"/>
              </a:defRPr>
            </a:lvl1pPr>
          </a:lstStyle>
          <a:p>
            <a:pPr>
              <a:defRPr/>
            </a:pPr>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Times New Roman" pitchFamily="18" charset="0"/>
              </a:defRPr>
            </a:lvl1pPr>
          </a:lstStyle>
          <a:p>
            <a:pPr>
              <a:defRPr/>
            </a:pPr>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Times New Roman" pitchFamily="18" charset="0"/>
              </a:defRPr>
            </a:lvl1pPr>
          </a:lstStyle>
          <a:p>
            <a:pPr>
              <a:defRPr/>
            </a:pPr>
            <a:fld id="{D8530534-CC6B-400F-9D40-10CF632D45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pitchFamily="18"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Times New Roman" pitchFamily="18"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Times New Roman" pitchFamily="18" charset="0"/>
              </a:defRPr>
            </a:lvl1pPr>
          </a:lstStyle>
          <a:p>
            <a:pPr>
              <a:defRPr/>
            </a:pPr>
            <a:fld id="{777D7D9A-462F-4D31-B562-EBBF935C596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4.png"/><Relationship Id="rId4" Type="http://schemas.openxmlformats.org/officeDocument/2006/relationships/image" Target="../media/image3.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35FB366-DE3C-407F-BD0E-D4FF11629E88}" type="slidenum">
              <a:rPr lang="en-US" smtClean="0"/>
              <a:pPr/>
              <a:t>1</a:t>
            </a:fld>
            <a:endParaRPr lang="en-US" smtClean="0"/>
          </a:p>
        </p:txBody>
      </p:sp>
      <p:sp>
        <p:nvSpPr>
          <p:cNvPr id="31747" name="Rectangle 2"/>
          <p:cNvSpPr>
            <a:spLocks noGrp="1" noRot="1" noChangeAspect="1" noChangeArrowheads="1" noTextEdit="1"/>
          </p:cNvSpPr>
          <p:nvPr>
            <p:ph type="sldImg"/>
          </p:nvPr>
        </p:nvSpPr>
        <p:spPr>
          <a:xfrm>
            <a:off x="266700" y="219075"/>
            <a:ext cx="2322513" cy="1741488"/>
          </a:xfrm>
          <a:ln/>
        </p:spPr>
      </p:sp>
      <p:sp>
        <p:nvSpPr>
          <p:cNvPr id="31748" name="Rectangle 3"/>
          <p:cNvSpPr>
            <a:spLocks noGrp="1" noChangeArrowheads="1"/>
          </p:cNvSpPr>
          <p:nvPr>
            <p:ph type="body" idx="1"/>
          </p:nvPr>
        </p:nvSpPr>
        <p:spPr>
          <a:xfrm>
            <a:off x="2735263" y="277813"/>
            <a:ext cx="4122737" cy="1257300"/>
          </a:xfrm>
          <a:noFill/>
          <a:ln/>
        </p:spPr>
        <p:txBody>
          <a:bodyPr/>
          <a:lstStyle/>
          <a:p>
            <a:pPr eaLnBrk="1" hangingPunct="1"/>
            <a:endParaRPr lang="ru-RU" sz="200" smtClean="0">
              <a:latin typeface="Arial" charset="0"/>
              <a:cs typeface="Times New Roman" pitchFamily="18" charset="0"/>
            </a:endParaRPr>
          </a:p>
        </p:txBody>
      </p:sp>
      <p:sp>
        <p:nvSpPr>
          <p:cNvPr id="31749" name="Rectangle 4"/>
          <p:cNvSpPr>
            <a:spLocks noChangeArrowheads="1"/>
          </p:cNvSpPr>
          <p:nvPr/>
        </p:nvSpPr>
        <p:spPr bwMode="auto">
          <a:xfrm>
            <a:off x="247650" y="3467100"/>
            <a:ext cx="3497263" cy="2097088"/>
          </a:xfrm>
          <a:prstGeom prst="rect">
            <a:avLst/>
          </a:prstGeom>
          <a:noFill/>
          <a:ln w="9525">
            <a:noFill/>
            <a:miter lim="800000"/>
            <a:headEnd/>
            <a:tailEnd/>
          </a:ln>
        </p:spPr>
        <p:txBody>
          <a:bodyPr/>
          <a:lstStyle/>
          <a:p>
            <a:pPr marL="228600" indent="-228600">
              <a:buFontTx/>
              <a:buAutoNum type="arabicPeriod"/>
            </a:pPr>
            <a:r>
              <a:rPr lang="en-US">
                <a:cs typeface="Times New Roman" pitchFamily="18" charset="0"/>
              </a:rPr>
              <a:t>Print the notes for slides 1 through 3 by doing the following:</a:t>
            </a:r>
          </a:p>
          <a:p>
            <a:pPr marL="685800" lvl="1" indent="-228600">
              <a:buFontTx/>
              <a:buChar char="•"/>
            </a:pPr>
            <a:r>
              <a:rPr lang="en-US">
                <a:cs typeface="Times New Roman" pitchFamily="18" charset="0"/>
              </a:rPr>
              <a:t>Under </a:t>
            </a:r>
            <a:r>
              <a:rPr lang="en-US">
                <a:solidFill>
                  <a:srgbClr val="FF0000"/>
                </a:solidFill>
                <a:cs typeface="Times New Roman" pitchFamily="18" charset="0"/>
              </a:rPr>
              <a:t>File</a:t>
            </a:r>
            <a:r>
              <a:rPr lang="en-US">
                <a:cs typeface="Times New Roman" pitchFamily="18" charset="0"/>
              </a:rPr>
              <a:t> select </a:t>
            </a:r>
            <a:r>
              <a:rPr lang="en-US">
                <a:solidFill>
                  <a:srgbClr val="FF0000"/>
                </a:solidFill>
                <a:cs typeface="Times New Roman" pitchFamily="18" charset="0"/>
              </a:rPr>
              <a:t>Print…</a:t>
            </a:r>
            <a:endParaRPr lang="en-US">
              <a:cs typeface="Times New Roman" pitchFamily="18" charset="0"/>
            </a:endParaRPr>
          </a:p>
          <a:p>
            <a:pPr marL="685800" lvl="1" indent="-228600">
              <a:buFontTx/>
              <a:buChar char="•"/>
            </a:pPr>
            <a:r>
              <a:rPr lang="en-US">
                <a:cs typeface="Times New Roman" pitchFamily="18" charset="0"/>
              </a:rPr>
              <a:t>In the section entitled Print Range, click the radio button for </a:t>
            </a:r>
            <a:r>
              <a:rPr lang="en-US">
                <a:solidFill>
                  <a:srgbClr val="FF0000"/>
                </a:solidFill>
                <a:cs typeface="Times New Roman" pitchFamily="18" charset="0"/>
              </a:rPr>
              <a:t>Slides</a:t>
            </a:r>
            <a:r>
              <a:rPr lang="en-US">
                <a:cs typeface="Times New Roman" pitchFamily="18" charset="0"/>
              </a:rPr>
              <a:t> and in the box to its right, type in </a:t>
            </a:r>
            <a:r>
              <a:rPr lang="en-US">
                <a:solidFill>
                  <a:srgbClr val="FF0000"/>
                </a:solidFill>
                <a:cs typeface="Times New Roman" pitchFamily="18" charset="0"/>
              </a:rPr>
              <a:t>1-3</a:t>
            </a:r>
            <a:r>
              <a:rPr lang="en-US">
                <a:cs typeface="Times New Roman" pitchFamily="18" charset="0"/>
              </a:rPr>
              <a:t>.</a:t>
            </a:r>
          </a:p>
          <a:p>
            <a:pPr marL="685800" lvl="1" indent="-228600">
              <a:buFontTx/>
              <a:buChar char="•"/>
            </a:pPr>
            <a:r>
              <a:rPr lang="en-US">
                <a:cs typeface="Times New Roman" pitchFamily="18" charset="0"/>
              </a:rPr>
              <a:t>Under </a:t>
            </a:r>
            <a:r>
              <a:rPr lang="en-US">
                <a:solidFill>
                  <a:srgbClr val="FF0000"/>
                </a:solidFill>
                <a:cs typeface="Times New Roman" pitchFamily="18" charset="0"/>
              </a:rPr>
              <a:t>Print what:</a:t>
            </a:r>
            <a:r>
              <a:rPr lang="en-US">
                <a:cs typeface="Times New Roman" pitchFamily="18" charset="0"/>
              </a:rPr>
              <a:t>, select </a:t>
            </a:r>
            <a:r>
              <a:rPr lang="en-US">
                <a:solidFill>
                  <a:srgbClr val="FF0000"/>
                </a:solidFill>
                <a:cs typeface="Times New Roman" pitchFamily="18" charset="0"/>
              </a:rPr>
              <a:t>Notes Pages</a:t>
            </a:r>
            <a:r>
              <a:rPr lang="en-US">
                <a:cs typeface="Times New Roman" pitchFamily="18" charset="0"/>
              </a:rPr>
              <a:t>. </a:t>
            </a:r>
          </a:p>
          <a:p>
            <a:pPr marL="685800" lvl="1" indent="-228600"/>
            <a:endParaRPr lang="en-US" sz="600">
              <a:cs typeface="Times New Roman" pitchFamily="18" charset="0"/>
            </a:endParaRPr>
          </a:p>
          <a:p>
            <a:pPr marL="685800" lvl="1" indent="-228600"/>
            <a:r>
              <a:rPr lang="en-US">
                <a:cs typeface="Times New Roman" pitchFamily="18" charset="0"/>
              </a:rPr>
              <a:t>	At this point, the Print pop-up should look like the picture at the right.</a:t>
            </a:r>
          </a:p>
          <a:p>
            <a:pPr marL="685800" lvl="1" indent="-228600"/>
            <a:endParaRPr lang="en-US" sz="600">
              <a:cs typeface="Times New Roman" pitchFamily="18" charset="0"/>
            </a:endParaRPr>
          </a:p>
          <a:p>
            <a:pPr marL="685800" lvl="1" indent="-228600">
              <a:buFontTx/>
              <a:buChar char="•"/>
            </a:pPr>
            <a:r>
              <a:rPr lang="en-US">
                <a:cs typeface="Times New Roman" pitchFamily="18" charset="0"/>
              </a:rPr>
              <a:t>Click </a:t>
            </a:r>
            <a:r>
              <a:rPr lang="en-US">
                <a:solidFill>
                  <a:srgbClr val="FF0000"/>
                </a:solidFill>
                <a:cs typeface="Times New Roman" pitchFamily="18" charset="0"/>
              </a:rPr>
              <a:t>OK</a:t>
            </a:r>
          </a:p>
        </p:txBody>
      </p:sp>
      <p:grpSp>
        <p:nvGrpSpPr>
          <p:cNvPr id="31750" name="Group 5"/>
          <p:cNvGrpSpPr>
            <a:grpSpLocks/>
          </p:cNvGrpSpPr>
          <p:nvPr/>
        </p:nvGrpSpPr>
        <p:grpSpPr bwMode="auto">
          <a:xfrm>
            <a:off x="3913188" y="3124200"/>
            <a:ext cx="2765425" cy="2870200"/>
            <a:chOff x="1578" y="810"/>
            <a:chExt cx="1934" cy="2008"/>
          </a:xfrm>
        </p:grpSpPr>
        <p:pic>
          <p:nvPicPr>
            <p:cNvPr id="31763" name="Picture 6"/>
            <p:cNvPicPr>
              <a:picLocks noChangeAspect="1" noChangeArrowheads="1"/>
            </p:cNvPicPr>
            <p:nvPr/>
          </p:nvPicPr>
          <p:blipFill>
            <a:blip r:embed="rId3"/>
            <a:srcRect/>
            <a:stretch>
              <a:fillRect/>
            </a:stretch>
          </p:blipFill>
          <p:spPr bwMode="auto">
            <a:xfrm>
              <a:off x="1584" y="810"/>
              <a:ext cx="1928" cy="2008"/>
            </a:xfrm>
            <a:prstGeom prst="rect">
              <a:avLst/>
            </a:prstGeom>
            <a:noFill/>
            <a:ln w="9525">
              <a:noFill/>
              <a:miter lim="800000"/>
              <a:headEnd/>
              <a:tailEnd/>
            </a:ln>
          </p:spPr>
        </p:pic>
        <p:sp>
          <p:nvSpPr>
            <p:cNvPr id="31764" name="Oval 7"/>
            <p:cNvSpPr>
              <a:spLocks noChangeArrowheads="1"/>
            </p:cNvSpPr>
            <p:nvPr/>
          </p:nvSpPr>
          <p:spPr bwMode="auto">
            <a:xfrm>
              <a:off x="1638" y="1692"/>
              <a:ext cx="456" cy="180"/>
            </a:xfrm>
            <a:prstGeom prst="ellipse">
              <a:avLst/>
            </a:prstGeom>
            <a:noFill/>
            <a:ln w="19050">
              <a:solidFill>
                <a:srgbClr val="FF0000"/>
              </a:solidFill>
              <a:round/>
              <a:headEnd/>
              <a:tailEnd/>
            </a:ln>
          </p:spPr>
          <p:txBody>
            <a:bodyPr wrap="none" anchor="ctr"/>
            <a:lstStyle/>
            <a:p>
              <a:endParaRPr lang="ru-RU"/>
            </a:p>
          </p:txBody>
        </p:sp>
        <p:sp>
          <p:nvSpPr>
            <p:cNvPr id="31765" name="Oval 8"/>
            <p:cNvSpPr>
              <a:spLocks noChangeArrowheads="1"/>
            </p:cNvSpPr>
            <p:nvPr/>
          </p:nvSpPr>
          <p:spPr bwMode="auto">
            <a:xfrm>
              <a:off x="1578" y="2100"/>
              <a:ext cx="456" cy="180"/>
            </a:xfrm>
            <a:prstGeom prst="ellipse">
              <a:avLst/>
            </a:prstGeom>
            <a:noFill/>
            <a:ln w="19050">
              <a:solidFill>
                <a:srgbClr val="FF0000"/>
              </a:solidFill>
              <a:round/>
              <a:headEnd/>
              <a:tailEnd/>
            </a:ln>
          </p:spPr>
          <p:txBody>
            <a:bodyPr wrap="none" anchor="ctr"/>
            <a:lstStyle/>
            <a:p>
              <a:endParaRPr lang="ru-RU"/>
            </a:p>
          </p:txBody>
        </p:sp>
      </p:grpSp>
      <p:sp>
        <p:nvSpPr>
          <p:cNvPr id="31751" name="Line 10"/>
          <p:cNvSpPr>
            <a:spLocks noChangeShapeType="1"/>
          </p:cNvSpPr>
          <p:nvPr/>
        </p:nvSpPr>
        <p:spPr bwMode="auto">
          <a:xfrm>
            <a:off x="3241675" y="4395788"/>
            <a:ext cx="755650" cy="92075"/>
          </a:xfrm>
          <a:prstGeom prst="line">
            <a:avLst/>
          </a:prstGeom>
          <a:noFill/>
          <a:ln w="9525">
            <a:solidFill>
              <a:srgbClr val="FF0000"/>
            </a:solidFill>
            <a:round/>
            <a:headEnd/>
            <a:tailEnd type="triangle" w="med" len="med"/>
          </a:ln>
        </p:spPr>
        <p:txBody>
          <a:bodyPr/>
          <a:lstStyle/>
          <a:p>
            <a:endParaRPr lang="ru-RU"/>
          </a:p>
        </p:txBody>
      </p:sp>
      <p:sp>
        <p:nvSpPr>
          <p:cNvPr id="31752" name="Line 11"/>
          <p:cNvSpPr>
            <a:spLocks noChangeShapeType="1"/>
          </p:cNvSpPr>
          <p:nvPr/>
        </p:nvSpPr>
        <p:spPr bwMode="auto">
          <a:xfrm>
            <a:off x="3498850" y="4702175"/>
            <a:ext cx="450850" cy="311150"/>
          </a:xfrm>
          <a:prstGeom prst="line">
            <a:avLst/>
          </a:prstGeom>
          <a:noFill/>
          <a:ln w="9525">
            <a:solidFill>
              <a:srgbClr val="FF0000"/>
            </a:solidFill>
            <a:round/>
            <a:headEnd/>
            <a:tailEnd type="triangle" w="med" len="med"/>
          </a:ln>
        </p:spPr>
        <p:txBody>
          <a:bodyPr/>
          <a:lstStyle/>
          <a:p>
            <a:endParaRPr lang="ru-RU"/>
          </a:p>
        </p:txBody>
      </p:sp>
      <p:sp>
        <p:nvSpPr>
          <p:cNvPr id="31753" name="Rectangle 12"/>
          <p:cNvSpPr>
            <a:spLocks noChangeArrowheads="1"/>
          </p:cNvSpPr>
          <p:nvPr/>
        </p:nvSpPr>
        <p:spPr bwMode="auto">
          <a:xfrm>
            <a:off x="247650" y="5572125"/>
            <a:ext cx="3621088" cy="858838"/>
          </a:xfrm>
          <a:prstGeom prst="rect">
            <a:avLst/>
          </a:prstGeom>
          <a:noFill/>
          <a:ln w="9525">
            <a:noFill/>
            <a:miter lim="800000"/>
            <a:headEnd/>
            <a:tailEnd/>
          </a:ln>
        </p:spPr>
        <p:txBody>
          <a:bodyPr/>
          <a:lstStyle/>
          <a:p>
            <a:pPr marL="228600" indent="-228600">
              <a:spcBef>
                <a:spcPct val="30000"/>
              </a:spcBef>
            </a:pPr>
            <a:r>
              <a:rPr lang="en-US">
                <a:cs typeface="Times New Roman" pitchFamily="18" charset="0"/>
              </a:rPr>
              <a:t>2.	Now that you have printed instructions for tailoring the game, you can make the needed changes to each slide by moving into Slide View.  Simply </a:t>
            </a:r>
            <a:r>
              <a:rPr lang="en-US" u="sng">
                <a:cs typeface="Times New Roman" pitchFamily="18" charset="0"/>
              </a:rPr>
              <a:t>double click the blue slide above</a:t>
            </a:r>
            <a:r>
              <a:rPr lang="en-US">
                <a:cs typeface="Times New Roman" pitchFamily="18" charset="0"/>
              </a:rPr>
              <a:t>.</a:t>
            </a:r>
          </a:p>
        </p:txBody>
      </p:sp>
      <p:sp>
        <p:nvSpPr>
          <p:cNvPr id="31754" name="Rectangle 14"/>
          <p:cNvSpPr>
            <a:spLocks noChangeArrowheads="1"/>
          </p:cNvSpPr>
          <p:nvPr/>
        </p:nvSpPr>
        <p:spPr bwMode="auto">
          <a:xfrm>
            <a:off x="247650" y="6467475"/>
            <a:ext cx="3621088" cy="2430463"/>
          </a:xfrm>
          <a:prstGeom prst="rect">
            <a:avLst/>
          </a:prstGeom>
          <a:noFill/>
          <a:ln w="9525">
            <a:noFill/>
            <a:miter lim="800000"/>
            <a:headEnd/>
            <a:tailEnd/>
          </a:ln>
        </p:spPr>
        <p:txBody>
          <a:bodyPr/>
          <a:lstStyle/>
          <a:p>
            <a:pPr marL="228600" indent="-228600">
              <a:spcBef>
                <a:spcPct val="30000"/>
              </a:spcBef>
              <a:buFontTx/>
              <a:buAutoNum type="arabicPeriod" startAt="3"/>
            </a:pPr>
            <a:r>
              <a:rPr lang="en-US">
                <a:cs typeface="Times New Roman" pitchFamily="18" charset="0"/>
              </a:rPr>
              <a:t>Change Slide 1:</a:t>
            </a:r>
          </a:p>
          <a:p>
            <a:pPr marL="685800" lvl="1" indent="-228600">
              <a:spcBef>
                <a:spcPct val="30000"/>
              </a:spcBef>
              <a:buFontTx/>
              <a:buChar char="•"/>
            </a:pPr>
            <a:r>
              <a:rPr lang="en-US">
                <a:cs typeface="Times New Roman" pitchFamily="18" charset="0"/>
              </a:rPr>
              <a:t>Double click on the word </a:t>
            </a:r>
            <a:r>
              <a:rPr lang="en-US">
                <a:solidFill>
                  <a:srgbClr val="FF0000"/>
                </a:solidFill>
                <a:cs typeface="Times New Roman" pitchFamily="18" charset="0"/>
              </a:rPr>
              <a:t>Subject</a:t>
            </a:r>
            <a:r>
              <a:rPr lang="en-US">
                <a:cs typeface="Times New Roman" pitchFamily="18" charset="0"/>
              </a:rPr>
              <a:t>, and type in the subject you want in its place (e.g., Math).</a:t>
            </a:r>
          </a:p>
          <a:p>
            <a:pPr marL="685800" lvl="1" indent="-228600">
              <a:spcBef>
                <a:spcPct val="30000"/>
              </a:spcBef>
              <a:buFontTx/>
              <a:buChar char="•"/>
            </a:pPr>
            <a:r>
              <a:rPr lang="en-US">
                <a:cs typeface="Times New Roman" pitchFamily="18" charset="0"/>
              </a:rPr>
              <a:t>Double click on the word </a:t>
            </a:r>
            <a:r>
              <a:rPr lang="en-US">
                <a:solidFill>
                  <a:srgbClr val="FF0000"/>
                </a:solidFill>
                <a:cs typeface="Times New Roman" pitchFamily="18" charset="0"/>
              </a:rPr>
              <a:t>Teacher</a:t>
            </a:r>
            <a:r>
              <a:rPr lang="en-US">
                <a:cs typeface="Times New Roman" pitchFamily="18" charset="0"/>
              </a:rPr>
              <a:t> in the bottom right of the slide, and type over it with your name (e.g., Mr. Link).</a:t>
            </a:r>
          </a:p>
          <a:p>
            <a:pPr marL="685800" lvl="1" indent="-228600">
              <a:spcBef>
                <a:spcPct val="30000"/>
              </a:spcBef>
            </a:pPr>
            <a:r>
              <a:rPr lang="en-US">
                <a:cs typeface="Times New Roman" pitchFamily="18" charset="0"/>
              </a:rPr>
              <a:t>	After doing this, the new slide will look something like this:</a:t>
            </a:r>
          </a:p>
          <a:p>
            <a:pPr marL="228600" indent="-228600">
              <a:spcBef>
                <a:spcPct val="30000"/>
              </a:spcBef>
            </a:pPr>
            <a:endParaRPr lang="en-US" sz="600">
              <a:cs typeface="Times New Roman" pitchFamily="18" charset="0"/>
            </a:endParaRPr>
          </a:p>
          <a:p>
            <a:pPr marL="228600" indent="-228600">
              <a:spcBef>
                <a:spcPct val="30000"/>
              </a:spcBef>
            </a:pPr>
            <a:r>
              <a:rPr lang="en-US">
                <a:cs typeface="Times New Roman" pitchFamily="18" charset="0"/>
              </a:rPr>
              <a:t>4.	Go on to the next slide.</a:t>
            </a:r>
          </a:p>
        </p:txBody>
      </p:sp>
      <p:pic>
        <p:nvPicPr>
          <p:cNvPr id="31755" name="Picture 16"/>
          <p:cNvPicPr>
            <a:picLocks noChangeAspect="1" noChangeArrowheads="1"/>
          </p:cNvPicPr>
          <p:nvPr/>
        </p:nvPicPr>
        <p:blipFill>
          <a:blip r:embed="rId4"/>
          <a:srcRect/>
          <a:stretch>
            <a:fillRect/>
          </a:stretch>
        </p:blipFill>
        <p:spPr bwMode="auto">
          <a:xfrm>
            <a:off x="3913188" y="6438900"/>
            <a:ext cx="2770187" cy="2078038"/>
          </a:xfrm>
          <a:prstGeom prst="rect">
            <a:avLst/>
          </a:prstGeom>
          <a:noFill/>
          <a:ln w="9525">
            <a:noFill/>
            <a:miter lim="800000"/>
            <a:headEnd/>
            <a:tailEnd/>
          </a:ln>
        </p:spPr>
      </p:pic>
      <p:sp>
        <p:nvSpPr>
          <p:cNvPr id="31756" name="Line 17"/>
          <p:cNvSpPr>
            <a:spLocks noChangeShapeType="1"/>
          </p:cNvSpPr>
          <p:nvPr/>
        </p:nvSpPr>
        <p:spPr bwMode="auto">
          <a:xfrm>
            <a:off x="2486025" y="8258175"/>
            <a:ext cx="1352550" cy="0"/>
          </a:xfrm>
          <a:prstGeom prst="line">
            <a:avLst/>
          </a:prstGeom>
          <a:noFill/>
          <a:ln w="9525">
            <a:solidFill>
              <a:schemeClr val="tx1"/>
            </a:solidFill>
            <a:round/>
            <a:headEnd/>
            <a:tailEnd type="triangle" w="med" len="med"/>
          </a:ln>
        </p:spPr>
        <p:txBody>
          <a:bodyPr/>
          <a:lstStyle/>
          <a:p>
            <a:endParaRPr lang="ru-RU"/>
          </a:p>
        </p:txBody>
      </p:sp>
      <p:sp>
        <p:nvSpPr>
          <p:cNvPr id="31757" name="Line 18"/>
          <p:cNvSpPr>
            <a:spLocks noChangeShapeType="1"/>
          </p:cNvSpPr>
          <p:nvPr/>
        </p:nvSpPr>
        <p:spPr bwMode="auto">
          <a:xfrm flipV="1">
            <a:off x="1885950" y="7038975"/>
            <a:ext cx="2838450" cy="190500"/>
          </a:xfrm>
          <a:prstGeom prst="line">
            <a:avLst/>
          </a:prstGeom>
          <a:noFill/>
          <a:ln w="9525">
            <a:solidFill>
              <a:srgbClr val="FF0000"/>
            </a:solidFill>
            <a:round/>
            <a:headEnd/>
            <a:tailEnd type="triangle" w="med" len="med"/>
          </a:ln>
        </p:spPr>
        <p:txBody>
          <a:bodyPr/>
          <a:lstStyle/>
          <a:p>
            <a:endParaRPr lang="ru-RU"/>
          </a:p>
        </p:txBody>
      </p:sp>
      <p:sp>
        <p:nvSpPr>
          <p:cNvPr id="31758" name="Line 19"/>
          <p:cNvSpPr>
            <a:spLocks noChangeShapeType="1"/>
          </p:cNvSpPr>
          <p:nvPr/>
        </p:nvSpPr>
        <p:spPr bwMode="auto">
          <a:xfrm>
            <a:off x="3219450" y="7858125"/>
            <a:ext cx="2714625" cy="390525"/>
          </a:xfrm>
          <a:prstGeom prst="line">
            <a:avLst/>
          </a:prstGeom>
          <a:noFill/>
          <a:ln w="9525">
            <a:solidFill>
              <a:srgbClr val="FF0000"/>
            </a:solidFill>
            <a:round/>
            <a:headEnd/>
            <a:tailEnd type="triangle" w="med" len="med"/>
          </a:ln>
        </p:spPr>
        <p:txBody>
          <a:bodyPr/>
          <a:lstStyle/>
          <a:p>
            <a:endParaRPr lang="ru-RU"/>
          </a:p>
        </p:txBody>
      </p:sp>
      <p:sp>
        <p:nvSpPr>
          <p:cNvPr id="31759" name="Text Box 20"/>
          <p:cNvSpPr txBox="1">
            <a:spLocks noChangeArrowheads="1"/>
          </p:cNvSpPr>
          <p:nvPr/>
        </p:nvSpPr>
        <p:spPr bwMode="auto">
          <a:xfrm>
            <a:off x="254000" y="2097088"/>
            <a:ext cx="6332538" cy="862012"/>
          </a:xfrm>
          <a:prstGeom prst="rect">
            <a:avLst/>
          </a:prstGeom>
          <a:noFill/>
          <a:ln w="9525">
            <a:solidFill>
              <a:schemeClr val="tx1"/>
            </a:solidFill>
            <a:miter lim="800000"/>
            <a:headEnd/>
            <a:tailEnd/>
          </a:ln>
        </p:spPr>
        <p:txBody>
          <a:bodyPr>
            <a:spAutoFit/>
          </a:bodyPr>
          <a:lstStyle/>
          <a:p>
            <a:r>
              <a:rPr lang="en-US" sz="1400" b="1"/>
              <a:t>Slide 1-Title</a:t>
            </a:r>
          </a:p>
          <a:p>
            <a:r>
              <a:rPr lang="en-US"/>
              <a:t>This slide begins the game.  When you first start the presentation, the screen appears all blue.  When you click the mouse button, the Jeopardy theme song plays, and the title and “Hosted by” text slowly move into place.</a:t>
            </a:r>
          </a:p>
        </p:txBody>
      </p:sp>
      <p:sp>
        <p:nvSpPr>
          <p:cNvPr id="31760" name="Text Box 22"/>
          <p:cNvSpPr txBox="1">
            <a:spLocks noChangeArrowheads="1"/>
          </p:cNvSpPr>
          <p:nvPr/>
        </p:nvSpPr>
        <p:spPr bwMode="auto">
          <a:xfrm>
            <a:off x="247650" y="3119438"/>
            <a:ext cx="3427413" cy="274637"/>
          </a:xfrm>
          <a:prstGeom prst="rect">
            <a:avLst/>
          </a:prstGeom>
          <a:noFill/>
          <a:ln w="9525">
            <a:noFill/>
            <a:miter lim="800000"/>
            <a:headEnd/>
            <a:tailEnd/>
          </a:ln>
        </p:spPr>
        <p:txBody>
          <a:bodyPr wrap="none">
            <a:spAutoFit/>
          </a:bodyPr>
          <a:lstStyle/>
          <a:p>
            <a:r>
              <a:rPr lang="en-US" b="1"/>
              <a:t>To tailor this slide, follow these instructions:</a:t>
            </a:r>
          </a:p>
        </p:txBody>
      </p:sp>
      <p:pic>
        <p:nvPicPr>
          <p:cNvPr id="31761" name="Picture 25" descr="Picture1-web"/>
          <p:cNvPicPr>
            <a:picLocks noChangeAspect="1" noChangeArrowheads="1"/>
          </p:cNvPicPr>
          <p:nvPr/>
        </p:nvPicPr>
        <p:blipFill>
          <a:blip r:embed="rId5"/>
          <a:srcRect/>
          <a:stretch>
            <a:fillRect/>
          </a:stretch>
        </p:blipFill>
        <p:spPr bwMode="auto">
          <a:xfrm>
            <a:off x="2844800" y="192088"/>
            <a:ext cx="698500" cy="619125"/>
          </a:xfrm>
          <a:prstGeom prst="rect">
            <a:avLst/>
          </a:prstGeom>
          <a:noFill/>
          <a:ln w="9525">
            <a:noFill/>
            <a:miter lim="800000"/>
            <a:headEnd/>
            <a:tailEnd/>
          </a:ln>
        </p:spPr>
      </p:pic>
      <p:sp>
        <p:nvSpPr>
          <p:cNvPr id="31762" name="Line 26"/>
          <p:cNvSpPr>
            <a:spLocks noChangeShapeType="1"/>
          </p:cNvSpPr>
          <p:nvPr/>
        </p:nvSpPr>
        <p:spPr bwMode="auto">
          <a:xfrm>
            <a:off x="1689100" y="5422900"/>
            <a:ext cx="3848100" cy="406400"/>
          </a:xfrm>
          <a:prstGeom prst="line">
            <a:avLst/>
          </a:prstGeom>
          <a:noFill/>
          <a:ln w="9525">
            <a:solidFill>
              <a:srgbClr val="FF0000"/>
            </a:solidFill>
            <a:round/>
            <a:headEnd/>
            <a:tailEnd type="triangle" w="med" len="med"/>
          </a:ln>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D8066DB-5E8C-4637-A945-8DA01CEA630F}" type="slidenum">
              <a:rPr lang="en-US" smtClean="0"/>
              <a:pPr/>
              <a:t>11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1989"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4066FAC-077F-46EB-8958-57F25F782CA6}" type="slidenum">
              <a:rPr lang="en-US" smtClean="0"/>
              <a:pPr/>
              <a:t>12</a:t>
            </a:fld>
            <a:endParaRPr lang="en-US" smtClean="0"/>
          </a:p>
        </p:txBody>
      </p:sp>
      <p:sp>
        <p:nvSpPr>
          <p:cNvPr id="43011" name="Rectangle 1026"/>
          <p:cNvSpPr>
            <a:spLocks noGrp="1" noRot="1" noChangeAspect="1" noChangeArrowheads="1" noTextEdit="1"/>
          </p:cNvSpPr>
          <p:nvPr>
            <p:ph type="sldImg"/>
          </p:nvPr>
        </p:nvSpPr>
        <p:spPr>
          <a:ln/>
        </p:spPr>
      </p:sp>
      <p:sp>
        <p:nvSpPr>
          <p:cNvPr id="43012" name="Rectangle 1028"/>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3013" name="Picture 1029"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74E0217-C366-4566-A06D-DE0D367FB3D8}" type="slidenum">
              <a:rPr lang="en-US" smtClean="0"/>
              <a:pPr/>
              <a:t>13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4037"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FFD4CD1-BE29-469B-80BA-6D051CF9CA22}" type="slidenum">
              <a:rPr lang="en-US" smtClean="0"/>
              <a:pPr/>
              <a:t>14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5061"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8DD818F-0D9D-446E-A1B8-12D51A270C88}" type="slidenum">
              <a:rPr lang="en-US" smtClean="0"/>
              <a:pPr/>
              <a:t>15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6085"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58F39F1-7D26-42FC-8949-E8DB39C3C1F2}" type="slidenum">
              <a:rPr lang="en-US" smtClean="0"/>
              <a:pPr/>
              <a:t>16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7109"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47E85C8-7D2A-456A-9770-079B2245E269}" type="slidenum">
              <a:rPr lang="en-US" smtClean="0"/>
              <a:pPr/>
              <a:t>17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8373"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26E0DF8-35A3-40D1-AF2C-FB520D1F3735}" type="slidenum">
              <a:rPr lang="en-US" smtClean="0"/>
              <a:pPr/>
              <a:t>18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9157"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B277A22-67AF-45F9-9323-3E060BA4AC1C}" type="slidenum">
              <a:rPr lang="en-US" smtClean="0"/>
              <a:pPr/>
              <a:t>20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0181"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6504DAC-A7CB-4FD7-BE74-CEF3788A54EE}" type="slidenum">
              <a:rPr lang="en-US" smtClean="0"/>
              <a:pPr/>
              <a:t>21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1205"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151D367-BFE1-4EE3-A583-A2EC3AB55C90}" type="slidenum">
              <a:rPr lang="en-US" smtClean="0"/>
              <a:pPr/>
              <a:t>3</a:t>
            </a:fld>
            <a:endParaRPr lang="en-US" smtClean="0"/>
          </a:p>
        </p:txBody>
      </p:sp>
      <p:sp>
        <p:nvSpPr>
          <p:cNvPr id="32771" name="Rectangle 2"/>
          <p:cNvSpPr>
            <a:spLocks noGrp="1" noRot="1" noChangeAspect="1" noChangeArrowheads="1" noTextEdit="1"/>
          </p:cNvSpPr>
          <p:nvPr>
            <p:ph type="sldImg"/>
          </p:nvPr>
        </p:nvSpPr>
        <p:spPr>
          <a:xfrm>
            <a:off x="276225" y="250825"/>
            <a:ext cx="2693988" cy="2020888"/>
          </a:xfrm>
          <a:ln/>
        </p:spPr>
      </p:sp>
      <p:sp>
        <p:nvSpPr>
          <p:cNvPr id="32772" name="Rectangle 4"/>
          <p:cNvSpPr>
            <a:spLocks noChangeArrowheads="1"/>
          </p:cNvSpPr>
          <p:nvPr/>
        </p:nvSpPr>
        <p:spPr bwMode="auto">
          <a:xfrm>
            <a:off x="161925" y="8380413"/>
            <a:ext cx="3854450" cy="465137"/>
          </a:xfrm>
          <a:prstGeom prst="rect">
            <a:avLst/>
          </a:prstGeom>
          <a:noFill/>
          <a:ln w="9525">
            <a:noFill/>
            <a:miter lim="800000"/>
            <a:headEnd/>
            <a:tailEnd/>
          </a:ln>
        </p:spPr>
        <p:txBody>
          <a:bodyPr/>
          <a:lstStyle/>
          <a:p>
            <a:pPr marL="228600" indent="-228600">
              <a:spcBef>
                <a:spcPct val="30000"/>
              </a:spcBef>
            </a:pPr>
            <a:r>
              <a:rPr lang="en-US">
                <a:cs typeface="Times New Roman" pitchFamily="18" charset="0"/>
              </a:rPr>
              <a:t>2.	Now, repeat Step 1 for the remaining four category placeholder names:</a:t>
            </a:r>
          </a:p>
        </p:txBody>
      </p:sp>
      <p:sp>
        <p:nvSpPr>
          <p:cNvPr id="32773" name="Text Box 6"/>
          <p:cNvSpPr txBox="1">
            <a:spLocks noChangeArrowheads="1"/>
          </p:cNvSpPr>
          <p:nvPr/>
        </p:nvSpPr>
        <p:spPr bwMode="auto">
          <a:xfrm>
            <a:off x="3182938" y="165100"/>
            <a:ext cx="3494087" cy="2312988"/>
          </a:xfrm>
          <a:prstGeom prst="rect">
            <a:avLst/>
          </a:prstGeom>
          <a:noFill/>
          <a:ln w="9525">
            <a:noFill/>
            <a:miter lim="800000"/>
            <a:headEnd/>
            <a:tailEnd/>
          </a:ln>
        </p:spPr>
        <p:txBody>
          <a:bodyPr>
            <a:spAutoFit/>
          </a:bodyPr>
          <a:lstStyle/>
          <a:p>
            <a:r>
              <a:rPr lang="en-US" sz="1400" b="1"/>
              <a:t>Slide 2-Category Selection</a:t>
            </a:r>
          </a:p>
          <a:p>
            <a:r>
              <a:rPr lang="en-US"/>
              <a:t>This slide is the main game board.  You go here to begin the game, and you return here after each Question/Answer slide. This is where the “contestant” selects one of the five categories and a dollar value for the question.  The higher the value, the more difficult the question.  When you open this slide, the categories appear one at a time, and the dollar values appear at random with an accompanying laser beep.  Here’s how it works: if the contestant selects the first category for $300, </a:t>
            </a:r>
            <a:r>
              <a:rPr lang="en-US" u="sng">
                <a:solidFill>
                  <a:srgbClr val="FF0000"/>
                </a:solidFill>
              </a:rPr>
              <a:t>you would click on the $300 text under</a:t>
            </a:r>
            <a:r>
              <a:rPr lang="en-US"/>
              <a:t> </a:t>
            </a:r>
          </a:p>
        </p:txBody>
      </p:sp>
      <p:sp>
        <p:nvSpPr>
          <p:cNvPr id="32774" name="Text Box 9"/>
          <p:cNvSpPr txBox="1">
            <a:spLocks noChangeArrowheads="1"/>
          </p:cNvSpPr>
          <p:nvPr/>
        </p:nvSpPr>
        <p:spPr bwMode="auto">
          <a:xfrm>
            <a:off x="190500" y="3703638"/>
            <a:ext cx="6554788" cy="1096962"/>
          </a:xfrm>
          <a:prstGeom prst="rect">
            <a:avLst/>
          </a:prstGeom>
          <a:noFill/>
          <a:ln w="9525">
            <a:noFill/>
            <a:miter lim="800000"/>
            <a:headEnd/>
            <a:tailEnd/>
          </a:ln>
        </p:spPr>
        <p:txBody>
          <a:bodyPr>
            <a:spAutoFit/>
          </a:bodyPr>
          <a:lstStyle/>
          <a:p>
            <a:r>
              <a:rPr lang="en-US" b="1"/>
              <a:t>To tailor this slide, follow these instructions:</a:t>
            </a:r>
            <a:endParaRPr lang="en-US"/>
          </a:p>
          <a:p>
            <a:endParaRPr lang="en-US" sz="600"/>
          </a:p>
          <a:p>
            <a:r>
              <a:rPr lang="en-US"/>
              <a:t>Five different categories are used in the game.  The category names appear at the top of the columns on this slide and on the five associated Question/ Answer slides (one for each dollar value).  Rather than changing all of these separately, you will use the Replace command to change each placeholder category name only once.</a:t>
            </a:r>
            <a:endParaRPr lang="en-US" b="1"/>
          </a:p>
        </p:txBody>
      </p:sp>
      <p:sp>
        <p:nvSpPr>
          <p:cNvPr id="32775" name="Rectangle 10"/>
          <p:cNvSpPr>
            <a:spLocks noChangeArrowheads="1"/>
          </p:cNvSpPr>
          <p:nvPr/>
        </p:nvSpPr>
        <p:spPr bwMode="auto">
          <a:xfrm>
            <a:off x="161925" y="4797425"/>
            <a:ext cx="4616450" cy="2789238"/>
          </a:xfrm>
          <a:prstGeom prst="rect">
            <a:avLst/>
          </a:prstGeom>
          <a:noFill/>
          <a:ln w="9525">
            <a:noFill/>
            <a:miter lim="800000"/>
            <a:headEnd/>
            <a:tailEnd/>
          </a:ln>
        </p:spPr>
        <p:txBody>
          <a:bodyPr/>
          <a:lstStyle/>
          <a:p>
            <a:pPr marL="177800" indent="-177800">
              <a:spcBef>
                <a:spcPct val="30000"/>
              </a:spcBef>
            </a:pPr>
            <a:r>
              <a:rPr lang="en-US">
                <a:cs typeface="Times New Roman" pitchFamily="18" charset="0"/>
              </a:rPr>
              <a:t>1.  Under </a:t>
            </a:r>
            <a:r>
              <a:rPr lang="en-US">
                <a:solidFill>
                  <a:srgbClr val="FF0000"/>
                </a:solidFill>
                <a:cs typeface="Times New Roman" pitchFamily="18" charset="0"/>
              </a:rPr>
              <a:t>Edit</a:t>
            </a:r>
            <a:r>
              <a:rPr lang="en-US">
                <a:cs typeface="Times New Roman" pitchFamily="18" charset="0"/>
              </a:rPr>
              <a:t>, choose </a:t>
            </a:r>
            <a:r>
              <a:rPr lang="en-US">
                <a:solidFill>
                  <a:srgbClr val="FF0000"/>
                </a:solidFill>
                <a:cs typeface="Times New Roman" pitchFamily="18" charset="0"/>
              </a:rPr>
              <a:t>Replace</a:t>
            </a:r>
          </a:p>
          <a:p>
            <a:pPr lvl="1" indent="-165100">
              <a:spcBef>
                <a:spcPct val="30000"/>
              </a:spcBef>
              <a:buFontTx/>
              <a:buChar char="•"/>
            </a:pPr>
            <a:r>
              <a:rPr lang="en-US">
                <a:cs typeface="Times New Roman" pitchFamily="18" charset="0"/>
              </a:rPr>
              <a:t>Type the placeholder name for category 1 as shown in the pop-up at the right.</a:t>
            </a:r>
          </a:p>
          <a:p>
            <a:pPr lvl="1" indent="-165100">
              <a:spcBef>
                <a:spcPct val="30000"/>
              </a:spcBef>
              <a:buFontTx/>
              <a:buChar char="•"/>
            </a:pPr>
            <a:r>
              <a:rPr lang="en-US">
                <a:cs typeface="Times New Roman" pitchFamily="18" charset="0"/>
              </a:rPr>
              <a:t>Type in </a:t>
            </a:r>
            <a:r>
              <a:rPr lang="en-US" u="sng">
                <a:cs typeface="Times New Roman" pitchFamily="18" charset="0"/>
              </a:rPr>
              <a:t>your</a:t>
            </a:r>
            <a:r>
              <a:rPr lang="en-US">
                <a:cs typeface="Times New Roman" pitchFamily="18" charset="0"/>
              </a:rPr>
              <a:t> category name (e.g., Mixed Numbers) under </a:t>
            </a:r>
            <a:r>
              <a:rPr lang="en-US">
                <a:solidFill>
                  <a:srgbClr val="FF0000"/>
                </a:solidFill>
                <a:cs typeface="Times New Roman" pitchFamily="18" charset="0"/>
              </a:rPr>
              <a:t>Replace with:</a:t>
            </a:r>
          </a:p>
          <a:p>
            <a:pPr lvl="1" indent="-165100">
              <a:spcBef>
                <a:spcPct val="30000"/>
              </a:spcBef>
            </a:pPr>
            <a:r>
              <a:rPr lang="en-US">
                <a:solidFill>
                  <a:srgbClr val="FF0000"/>
                </a:solidFill>
                <a:cs typeface="Times New Roman" pitchFamily="18" charset="0"/>
              </a:rPr>
              <a:t>	</a:t>
            </a:r>
            <a:r>
              <a:rPr lang="en-US">
                <a:cs typeface="Times New Roman" pitchFamily="18" charset="0"/>
              </a:rPr>
              <a:t>The Replace pop-up should now look like the one on the right, only with your category name.</a:t>
            </a:r>
            <a:endParaRPr lang="en-US">
              <a:solidFill>
                <a:srgbClr val="FF0000"/>
              </a:solidFill>
              <a:cs typeface="Times New Roman" pitchFamily="18" charset="0"/>
            </a:endParaRPr>
          </a:p>
          <a:p>
            <a:pPr lvl="1" indent="-165100">
              <a:spcBef>
                <a:spcPct val="30000"/>
              </a:spcBef>
              <a:buFontTx/>
              <a:buChar char="•"/>
            </a:pPr>
            <a:r>
              <a:rPr lang="en-US">
                <a:cs typeface="Times New Roman" pitchFamily="18" charset="0"/>
              </a:rPr>
              <a:t>Click the </a:t>
            </a:r>
            <a:r>
              <a:rPr lang="en-US">
                <a:solidFill>
                  <a:srgbClr val="FF0000"/>
                </a:solidFill>
                <a:cs typeface="Times New Roman" pitchFamily="18" charset="0"/>
              </a:rPr>
              <a:t>Replace All</a:t>
            </a:r>
            <a:r>
              <a:rPr lang="en-US">
                <a:cs typeface="Times New Roman" pitchFamily="18" charset="0"/>
              </a:rPr>
              <a:t> button to make the changes.</a:t>
            </a:r>
          </a:p>
          <a:p>
            <a:pPr lvl="1" indent="-165100">
              <a:spcBef>
                <a:spcPct val="30000"/>
              </a:spcBef>
            </a:pPr>
            <a:r>
              <a:rPr lang="en-US">
                <a:cs typeface="Times New Roman" pitchFamily="18" charset="0"/>
              </a:rPr>
              <a:t>	You will then see this pop-up</a:t>
            </a:r>
          </a:p>
          <a:p>
            <a:pPr lvl="1" indent="-165100">
              <a:spcBef>
                <a:spcPct val="30000"/>
              </a:spcBef>
            </a:pPr>
            <a:endParaRPr lang="en-US" sz="200">
              <a:cs typeface="Times New Roman" pitchFamily="18" charset="0"/>
            </a:endParaRPr>
          </a:p>
          <a:p>
            <a:pPr lvl="1" indent="-165100">
              <a:spcBef>
                <a:spcPct val="30000"/>
              </a:spcBef>
              <a:buFontTx/>
              <a:buChar char="•"/>
            </a:pPr>
            <a:r>
              <a:rPr lang="en-US">
                <a:cs typeface="Times New Roman" pitchFamily="18" charset="0"/>
              </a:rPr>
              <a:t>Click the </a:t>
            </a:r>
            <a:r>
              <a:rPr lang="en-US">
                <a:solidFill>
                  <a:srgbClr val="FF0000"/>
                </a:solidFill>
                <a:cs typeface="Times New Roman" pitchFamily="18" charset="0"/>
              </a:rPr>
              <a:t>OK</a:t>
            </a:r>
            <a:r>
              <a:rPr lang="en-US">
                <a:cs typeface="Times New Roman" pitchFamily="18" charset="0"/>
              </a:rPr>
              <a:t> button.  This replaces the six occurrences of the specified placeholder category name with your category name.  After this, the top of the slide will look like this:</a:t>
            </a:r>
          </a:p>
        </p:txBody>
      </p:sp>
      <p:grpSp>
        <p:nvGrpSpPr>
          <p:cNvPr id="32776" name="Group 11"/>
          <p:cNvGrpSpPr>
            <a:grpSpLocks/>
          </p:cNvGrpSpPr>
          <p:nvPr/>
        </p:nvGrpSpPr>
        <p:grpSpPr bwMode="auto">
          <a:xfrm>
            <a:off x="4719638" y="5032375"/>
            <a:ext cx="2138362" cy="1089025"/>
            <a:chOff x="1851" y="1698"/>
            <a:chExt cx="2058" cy="924"/>
          </a:xfrm>
        </p:grpSpPr>
        <p:pic>
          <p:nvPicPr>
            <p:cNvPr id="32793" name="Picture 12"/>
            <p:cNvPicPr>
              <a:picLocks noChangeAspect="1" noChangeArrowheads="1"/>
            </p:cNvPicPr>
            <p:nvPr/>
          </p:nvPicPr>
          <p:blipFill>
            <a:blip r:embed="rId3"/>
            <a:srcRect/>
            <a:stretch>
              <a:fillRect/>
            </a:stretch>
          </p:blipFill>
          <p:spPr bwMode="auto">
            <a:xfrm>
              <a:off x="1851" y="1698"/>
              <a:ext cx="2058" cy="924"/>
            </a:xfrm>
            <a:prstGeom prst="rect">
              <a:avLst/>
            </a:prstGeom>
            <a:noFill/>
            <a:ln w="9525">
              <a:noFill/>
              <a:miter lim="800000"/>
              <a:headEnd/>
              <a:tailEnd/>
            </a:ln>
          </p:spPr>
        </p:pic>
        <p:sp>
          <p:nvSpPr>
            <p:cNvPr id="32794" name="Oval 13"/>
            <p:cNvSpPr>
              <a:spLocks noChangeArrowheads="1"/>
            </p:cNvSpPr>
            <p:nvPr/>
          </p:nvSpPr>
          <p:spPr bwMode="auto">
            <a:xfrm>
              <a:off x="1860" y="1932"/>
              <a:ext cx="360" cy="186"/>
            </a:xfrm>
            <a:prstGeom prst="ellipse">
              <a:avLst/>
            </a:prstGeom>
            <a:noFill/>
            <a:ln w="19050">
              <a:solidFill>
                <a:srgbClr val="FF0000"/>
              </a:solidFill>
              <a:round/>
              <a:headEnd/>
              <a:tailEnd/>
            </a:ln>
          </p:spPr>
          <p:txBody>
            <a:bodyPr wrap="none" anchor="ctr"/>
            <a:lstStyle/>
            <a:p>
              <a:endParaRPr lang="ru-RU"/>
            </a:p>
          </p:txBody>
        </p:sp>
        <p:sp>
          <p:nvSpPr>
            <p:cNvPr id="32795" name="Oval 14"/>
            <p:cNvSpPr>
              <a:spLocks noChangeArrowheads="1"/>
            </p:cNvSpPr>
            <p:nvPr/>
          </p:nvSpPr>
          <p:spPr bwMode="auto">
            <a:xfrm>
              <a:off x="1860" y="2184"/>
              <a:ext cx="612" cy="168"/>
            </a:xfrm>
            <a:prstGeom prst="ellipse">
              <a:avLst/>
            </a:prstGeom>
            <a:noFill/>
            <a:ln w="19050">
              <a:solidFill>
                <a:srgbClr val="FF0000"/>
              </a:solidFill>
              <a:round/>
              <a:headEnd/>
              <a:tailEnd/>
            </a:ln>
          </p:spPr>
          <p:txBody>
            <a:bodyPr wrap="none" anchor="ctr"/>
            <a:lstStyle/>
            <a:p>
              <a:endParaRPr lang="ru-RU"/>
            </a:p>
          </p:txBody>
        </p:sp>
      </p:grpSp>
      <p:sp>
        <p:nvSpPr>
          <p:cNvPr id="32777" name="Line 16"/>
          <p:cNvSpPr>
            <a:spLocks noChangeShapeType="1"/>
          </p:cNvSpPr>
          <p:nvPr/>
        </p:nvSpPr>
        <p:spPr bwMode="auto">
          <a:xfrm flipV="1">
            <a:off x="1771650" y="5708650"/>
            <a:ext cx="2908300" cy="76200"/>
          </a:xfrm>
          <a:prstGeom prst="line">
            <a:avLst/>
          </a:prstGeom>
          <a:noFill/>
          <a:ln w="9525">
            <a:solidFill>
              <a:srgbClr val="FF0000"/>
            </a:solidFill>
            <a:round/>
            <a:headEnd/>
            <a:tailEnd type="triangle" w="med" len="med"/>
          </a:ln>
        </p:spPr>
        <p:txBody>
          <a:bodyPr/>
          <a:lstStyle/>
          <a:p>
            <a:endParaRPr lang="ru-RU"/>
          </a:p>
        </p:txBody>
      </p:sp>
      <p:sp>
        <p:nvSpPr>
          <p:cNvPr id="32778" name="Line 17"/>
          <p:cNvSpPr>
            <a:spLocks noChangeShapeType="1"/>
          </p:cNvSpPr>
          <p:nvPr/>
        </p:nvSpPr>
        <p:spPr bwMode="auto">
          <a:xfrm>
            <a:off x="2133600" y="5346700"/>
            <a:ext cx="2546350" cy="44450"/>
          </a:xfrm>
          <a:prstGeom prst="line">
            <a:avLst/>
          </a:prstGeom>
          <a:noFill/>
          <a:ln w="9525">
            <a:solidFill>
              <a:srgbClr val="FF0000"/>
            </a:solidFill>
            <a:round/>
            <a:headEnd/>
            <a:tailEnd type="triangle" w="med" len="med"/>
          </a:ln>
        </p:spPr>
        <p:txBody>
          <a:bodyPr/>
          <a:lstStyle/>
          <a:p>
            <a:endParaRPr lang="ru-RU"/>
          </a:p>
        </p:txBody>
      </p:sp>
      <p:pic>
        <p:nvPicPr>
          <p:cNvPr id="32779" name="Picture 19"/>
          <p:cNvPicPr>
            <a:picLocks noChangeAspect="1" noChangeArrowheads="1"/>
          </p:cNvPicPr>
          <p:nvPr/>
        </p:nvPicPr>
        <p:blipFill>
          <a:blip r:embed="rId4"/>
          <a:srcRect/>
          <a:stretch>
            <a:fillRect/>
          </a:stretch>
        </p:blipFill>
        <p:spPr bwMode="auto">
          <a:xfrm>
            <a:off x="4357688" y="6203950"/>
            <a:ext cx="2500312" cy="574675"/>
          </a:xfrm>
          <a:prstGeom prst="rect">
            <a:avLst/>
          </a:prstGeom>
          <a:noFill/>
          <a:ln w="9525">
            <a:noFill/>
            <a:miter lim="800000"/>
            <a:headEnd/>
            <a:tailEnd/>
          </a:ln>
        </p:spPr>
      </p:pic>
      <p:sp>
        <p:nvSpPr>
          <p:cNvPr id="32780" name="Line 20"/>
          <p:cNvSpPr>
            <a:spLocks noChangeShapeType="1"/>
          </p:cNvSpPr>
          <p:nvPr/>
        </p:nvSpPr>
        <p:spPr bwMode="auto">
          <a:xfrm flipV="1">
            <a:off x="2727325" y="6613525"/>
            <a:ext cx="1597025" cy="57150"/>
          </a:xfrm>
          <a:prstGeom prst="line">
            <a:avLst/>
          </a:prstGeom>
          <a:noFill/>
          <a:ln w="9525">
            <a:solidFill>
              <a:srgbClr val="FF0000"/>
            </a:solidFill>
            <a:round/>
            <a:headEnd/>
            <a:tailEnd type="triangle" w="med" len="med"/>
          </a:ln>
        </p:spPr>
        <p:txBody>
          <a:bodyPr/>
          <a:lstStyle/>
          <a:p>
            <a:endParaRPr lang="ru-RU"/>
          </a:p>
        </p:txBody>
      </p:sp>
      <p:sp>
        <p:nvSpPr>
          <p:cNvPr id="32781" name="Rectangle 22"/>
          <p:cNvSpPr>
            <a:spLocks noChangeArrowheads="1"/>
          </p:cNvSpPr>
          <p:nvPr/>
        </p:nvSpPr>
        <p:spPr bwMode="auto">
          <a:xfrm>
            <a:off x="254000" y="2405063"/>
            <a:ext cx="6426200" cy="1187450"/>
          </a:xfrm>
          <a:prstGeom prst="rect">
            <a:avLst/>
          </a:prstGeom>
          <a:noFill/>
          <a:ln w="9525">
            <a:noFill/>
            <a:miter lim="800000"/>
            <a:headEnd/>
            <a:tailEnd/>
          </a:ln>
        </p:spPr>
        <p:txBody>
          <a:bodyPr>
            <a:spAutoFit/>
          </a:bodyPr>
          <a:lstStyle/>
          <a:p>
            <a:r>
              <a:rPr lang="en-US" u="sng">
                <a:solidFill>
                  <a:srgbClr val="FF0000"/>
                </a:solidFill>
              </a:rPr>
              <a:t>the 1st category</a:t>
            </a:r>
            <a:r>
              <a:rPr lang="en-US"/>
              <a:t> (i.e., the 3rd dollar box in column one).  As a result, the corresponding Question/Answer slide will automatically appear.  Once the question, and then the answer, for that slide have been shown, you will click on the arrow in the bottom right of that slide to return to this main slide.  When you return to this slide, the dollar amount for the box you selected will have changed from white to blue to show that that particular question has already been used.  Below, you will see how to tailor the game for your particular categories.</a:t>
            </a:r>
          </a:p>
        </p:txBody>
      </p:sp>
      <p:sp>
        <p:nvSpPr>
          <p:cNvPr id="32782" name="Line 23"/>
          <p:cNvSpPr>
            <a:spLocks noChangeShapeType="1"/>
          </p:cNvSpPr>
          <p:nvPr/>
        </p:nvSpPr>
        <p:spPr bwMode="auto">
          <a:xfrm>
            <a:off x="3149600" y="152400"/>
            <a:ext cx="3552825" cy="0"/>
          </a:xfrm>
          <a:prstGeom prst="line">
            <a:avLst/>
          </a:prstGeom>
          <a:noFill/>
          <a:ln w="9525">
            <a:solidFill>
              <a:schemeClr val="tx1"/>
            </a:solidFill>
            <a:round/>
            <a:headEnd/>
            <a:tailEnd/>
          </a:ln>
        </p:spPr>
        <p:txBody>
          <a:bodyPr/>
          <a:lstStyle/>
          <a:p>
            <a:endParaRPr lang="ru-RU"/>
          </a:p>
        </p:txBody>
      </p:sp>
      <p:sp>
        <p:nvSpPr>
          <p:cNvPr id="32783" name="Line 24"/>
          <p:cNvSpPr>
            <a:spLocks noChangeShapeType="1"/>
          </p:cNvSpPr>
          <p:nvPr/>
        </p:nvSpPr>
        <p:spPr bwMode="auto">
          <a:xfrm>
            <a:off x="3162300" y="152400"/>
            <a:ext cx="0" cy="2197100"/>
          </a:xfrm>
          <a:prstGeom prst="line">
            <a:avLst/>
          </a:prstGeom>
          <a:noFill/>
          <a:ln w="9525">
            <a:solidFill>
              <a:schemeClr val="tx1"/>
            </a:solidFill>
            <a:round/>
            <a:headEnd/>
            <a:tailEnd/>
          </a:ln>
        </p:spPr>
        <p:txBody>
          <a:bodyPr/>
          <a:lstStyle/>
          <a:p>
            <a:endParaRPr lang="ru-RU"/>
          </a:p>
        </p:txBody>
      </p:sp>
      <p:sp>
        <p:nvSpPr>
          <p:cNvPr id="32784" name="Line 25"/>
          <p:cNvSpPr>
            <a:spLocks noChangeShapeType="1"/>
          </p:cNvSpPr>
          <p:nvPr/>
        </p:nvSpPr>
        <p:spPr bwMode="auto">
          <a:xfrm flipH="1">
            <a:off x="282575" y="2349500"/>
            <a:ext cx="2879725" cy="0"/>
          </a:xfrm>
          <a:prstGeom prst="line">
            <a:avLst/>
          </a:prstGeom>
          <a:noFill/>
          <a:ln w="9525">
            <a:solidFill>
              <a:schemeClr val="tx1"/>
            </a:solidFill>
            <a:round/>
            <a:headEnd/>
            <a:tailEnd/>
          </a:ln>
        </p:spPr>
        <p:txBody>
          <a:bodyPr/>
          <a:lstStyle/>
          <a:p>
            <a:endParaRPr lang="ru-RU"/>
          </a:p>
        </p:txBody>
      </p:sp>
      <p:sp>
        <p:nvSpPr>
          <p:cNvPr id="32785" name="Line 26"/>
          <p:cNvSpPr>
            <a:spLocks noChangeShapeType="1"/>
          </p:cNvSpPr>
          <p:nvPr/>
        </p:nvSpPr>
        <p:spPr bwMode="auto">
          <a:xfrm>
            <a:off x="276225" y="2343150"/>
            <a:ext cx="0" cy="1266825"/>
          </a:xfrm>
          <a:prstGeom prst="line">
            <a:avLst/>
          </a:prstGeom>
          <a:noFill/>
          <a:ln w="9525">
            <a:solidFill>
              <a:schemeClr val="tx1"/>
            </a:solidFill>
            <a:round/>
            <a:headEnd/>
            <a:tailEnd/>
          </a:ln>
        </p:spPr>
        <p:txBody>
          <a:bodyPr/>
          <a:lstStyle/>
          <a:p>
            <a:endParaRPr lang="ru-RU"/>
          </a:p>
        </p:txBody>
      </p:sp>
      <p:sp>
        <p:nvSpPr>
          <p:cNvPr id="32786" name="Line 27"/>
          <p:cNvSpPr>
            <a:spLocks noChangeShapeType="1"/>
          </p:cNvSpPr>
          <p:nvPr/>
        </p:nvSpPr>
        <p:spPr bwMode="auto">
          <a:xfrm>
            <a:off x="276225" y="3629025"/>
            <a:ext cx="6429375" cy="0"/>
          </a:xfrm>
          <a:prstGeom prst="line">
            <a:avLst/>
          </a:prstGeom>
          <a:noFill/>
          <a:ln w="9525">
            <a:solidFill>
              <a:schemeClr val="tx1"/>
            </a:solidFill>
            <a:round/>
            <a:headEnd/>
            <a:tailEnd/>
          </a:ln>
        </p:spPr>
        <p:txBody>
          <a:bodyPr/>
          <a:lstStyle/>
          <a:p>
            <a:endParaRPr lang="ru-RU"/>
          </a:p>
        </p:txBody>
      </p:sp>
      <p:sp>
        <p:nvSpPr>
          <p:cNvPr id="32787" name="Line 28"/>
          <p:cNvSpPr>
            <a:spLocks noChangeShapeType="1"/>
          </p:cNvSpPr>
          <p:nvPr/>
        </p:nvSpPr>
        <p:spPr bwMode="auto">
          <a:xfrm>
            <a:off x="6705600" y="152400"/>
            <a:ext cx="0" cy="3467100"/>
          </a:xfrm>
          <a:prstGeom prst="line">
            <a:avLst/>
          </a:prstGeom>
          <a:noFill/>
          <a:ln w="9525">
            <a:solidFill>
              <a:schemeClr val="tx1"/>
            </a:solidFill>
            <a:round/>
            <a:headEnd/>
            <a:tailEnd/>
          </a:ln>
        </p:spPr>
        <p:txBody>
          <a:bodyPr/>
          <a:lstStyle/>
          <a:p>
            <a:endParaRPr lang="ru-RU"/>
          </a:p>
        </p:txBody>
      </p:sp>
      <p:pic>
        <p:nvPicPr>
          <p:cNvPr id="32788" name="Picture 30"/>
          <p:cNvPicPr>
            <a:picLocks noChangeAspect="1" noChangeArrowheads="1"/>
          </p:cNvPicPr>
          <p:nvPr/>
        </p:nvPicPr>
        <p:blipFill>
          <a:blip r:embed="rId5"/>
          <a:srcRect/>
          <a:stretch>
            <a:fillRect/>
          </a:stretch>
        </p:blipFill>
        <p:spPr bwMode="auto">
          <a:xfrm>
            <a:off x="1190625" y="7497763"/>
            <a:ext cx="1704975" cy="419100"/>
          </a:xfrm>
          <a:prstGeom prst="rect">
            <a:avLst/>
          </a:prstGeom>
          <a:noFill/>
          <a:ln w="9525">
            <a:noFill/>
            <a:miter lim="800000"/>
            <a:headEnd/>
            <a:tailEnd/>
          </a:ln>
        </p:spPr>
      </p:pic>
      <p:sp>
        <p:nvSpPr>
          <p:cNvPr id="32789" name="Text Box 31"/>
          <p:cNvSpPr txBox="1">
            <a:spLocks noChangeArrowheads="1"/>
          </p:cNvSpPr>
          <p:nvPr/>
        </p:nvSpPr>
        <p:spPr bwMode="auto">
          <a:xfrm>
            <a:off x="3111500" y="7421563"/>
            <a:ext cx="3746500" cy="822325"/>
          </a:xfrm>
          <a:prstGeom prst="rect">
            <a:avLst/>
          </a:prstGeom>
          <a:noFill/>
          <a:ln w="9525">
            <a:noFill/>
            <a:miter lim="800000"/>
            <a:headEnd/>
            <a:tailEnd/>
          </a:ln>
        </p:spPr>
        <p:txBody>
          <a:bodyPr>
            <a:spAutoFit/>
          </a:bodyPr>
          <a:lstStyle/>
          <a:p>
            <a:r>
              <a:rPr lang="en-US"/>
              <a:t>Notice that in this case, “Mixed Numbers” doesn’t fit on the line.  To fix this, simply click on the text right  before the “N” and press Backspace followed by Enter.  Now it’s on two lines:</a:t>
            </a:r>
          </a:p>
        </p:txBody>
      </p:sp>
      <p:pic>
        <p:nvPicPr>
          <p:cNvPr id="32790" name="Picture 32"/>
          <p:cNvPicPr>
            <a:picLocks noChangeAspect="1" noChangeArrowheads="1"/>
          </p:cNvPicPr>
          <p:nvPr/>
        </p:nvPicPr>
        <p:blipFill>
          <a:blip r:embed="rId6"/>
          <a:srcRect l="2907" t="375" r="57570" b="85510"/>
          <a:stretch>
            <a:fillRect/>
          </a:stretch>
        </p:blipFill>
        <p:spPr bwMode="auto">
          <a:xfrm>
            <a:off x="5249863" y="8089900"/>
            <a:ext cx="1473200" cy="395288"/>
          </a:xfrm>
          <a:prstGeom prst="rect">
            <a:avLst/>
          </a:prstGeom>
          <a:noFill/>
          <a:ln w="9525">
            <a:noFill/>
            <a:miter lim="800000"/>
            <a:headEnd/>
            <a:tailEnd/>
          </a:ln>
        </p:spPr>
      </p:pic>
      <p:pic>
        <p:nvPicPr>
          <p:cNvPr id="32791" name="Picture 33"/>
          <p:cNvPicPr>
            <a:picLocks noChangeAspect="1" noChangeArrowheads="1"/>
          </p:cNvPicPr>
          <p:nvPr/>
        </p:nvPicPr>
        <p:blipFill>
          <a:blip r:embed="rId6"/>
          <a:srcRect l="22583" t="375" r="3651" b="86191"/>
          <a:stretch>
            <a:fillRect/>
          </a:stretch>
        </p:blipFill>
        <p:spPr bwMode="auto">
          <a:xfrm>
            <a:off x="1916113" y="8623300"/>
            <a:ext cx="2749550" cy="376238"/>
          </a:xfrm>
          <a:prstGeom prst="rect">
            <a:avLst/>
          </a:prstGeom>
          <a:noFill/>
          <a:ln w="9525">
            <a:noFill/>
            <a:miter lim="800000"/>
            <a:headEnd/>
            <a:tailEnd/>
          </a:ln>
        </p:spPr>
      </p:pic>
      <p:sp>
        <p:nvSpPr>
          <p:cNvPr id="32792" name="Line 34"/>
          <p:cNvSpPr>
            <a:spLocks noChangeShapeType="1"/>
          </p:cNvSpPr>
          <p:nvPr/>
        </p:nvSpPr>
        <p:spPr bwMode="auto">
          <a:xfrm flipH="1" flipV="1">
            <a:off x="774700" y="1473200"/>
            <a:ext cx="3175000" cy="825500"/>
          </a:xfrm>
          <a:prstGeom prst="line">
            <a:avLst/>
          </a:prstGeom>
          <a:noFill/>
          <a:ln w="9525">
            <a:solidFill>
              <a:srgbClr val="FF0000"/>
            </a:solidFill>
            <a:round/>
            <a:headEnd/>
            <a:tailEnd type="triangle" w="med" len="med"/>
          </a:ln>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75CD9EF-2161-4F2F-AEC5-208E48FC848B}" type="slidenum">
              <a:rPr lang="en-US" smtClean="0"/>
              <a:pPr/>
              <a:t>22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2229"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49D704C-32E4-409B-B048-4C3B0D804165}" type="slidenum">
              <a:rPr lang="en-US" smtClean="0"/>
              <a:pPr/>
              <a:t>23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8"/>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3253" name="Picture 9"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193A974-0CCC-4C1A-86A2-504BBC285AF8}" type="slidenum">
              <a:rPr lang="en-US" smtClean="0"/>
              <a:pPr/>
              <a:t>24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6"/>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4277" name="Picture 7"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3BB719D-5D2C-4BBC-843A-E183010B6CEC}" type="slidenum">
              <a:rPr lang="en-US" smtClean="0"/>
              <a:pPr/>
              <a:t>25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5301"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CA0A2E8-C672-4947-B5DF-B2B95EA87E87}" type="slidenum">
              <a:rPr lang="en-US" smtClean="0"/>
              <a:pPr/>
              <a:t>26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6325"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739097D-BE44-4056-B663-209502546781}" type="slidenum">
              <a:rPr lang="en-US" smtClean="0"/>
              <a:pPr/>
              <a:t>27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57349"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4C0C97C-C7BC-4DFF-A158-7E6DF4BA2E49}" type="slidenum">
              <a:rPr lang="en-US" smtClean="0"/>
              <a:pPr/>
              <a:t>4</a:t>
            </a:fld>
            <a:endParaRPr lang="en-US" smtClean="0"/>
          </a:p>
        </p:txBody>
      </p:sp>
      <p:sp>
        <p:nvSpPr>
          <p:cNvPr id="33795" name="Rectangle 2"/>
          <p:cNvSpPr>
            <a:spLocks noGrp="1" noRot="1" noChangeAspect="1" noChangeArrowheads="1" noTextEdit="1"/>
          </p:cNvSpPr>
          <p:nvPr>
            <p:ph type="sldImg"/>
          </p:nvPr>
        </p:nvSpPr>
        <p:spPr>
          <a:xfrm>
            <a:off x="254000" y="209550"/>
            <a:ext cx="2714625" cy="2036763"/>
          </a:xfrm>
          <a:ln/>
        </p:spPr>
      </p:sp>
      <p:sp>
        <p:nvSpPr>
          <p:cNvPr id="33796" name="Text Box 5"/>
          <p:cNvSpPr txBox="1">
            <a:spLocks noChangeArrowheads="1"/>
          </p:cNvSpPr>
          <p:nvPr/>
        </p:nvSpPr>
        <p:spPr bwMode="auto">
          <a:xfrm>
            <a:off x="3116263" y="165100"/>
            <a:ext cx="3646487" cy="2222500"/>
          </a:xfrm>
          <a:prstGeom prst="rect">
            <a:avLst/>
          </a:prstGeom>
          <a:noFill/>
          <a:ln w="9525">
            <a:noFill/>
            <a:miter lim="800000"/>
            <a:headEnd/>
            <a:tailEnd/>
          </a:ln>
        </p:spPr>
        <p:txBody>
          <a:bodyPr>
            <a:spAutoFit/>
          </a:bodyPr>
          <a:lstStyle/>
          <a:p>
            <a:r>
              <a:rPr lang="en-US" sz="1400" b="1"/>
              <a:t>Slide 3-Question/Answer (Cat1, $100)</a:t>
            </a:r>
          </a:p>
          <a:p>
            <a:r>
              <a:rPr lang="en-US"/>
              <a:t>This slide is the first Question/Answer slide.  It corresponds to Category 1 for $100.  Once you have followed the instructions on Slide 2 to replace category name placeholders with your actual categories, the text “Cat1” on this slide will be replaced with </a:t>
            </a:r>
            <a:r>
              <a:rPr lang="en-US" u="sng"/>
              <a:t>your</a:t>
            </a:r>
            <a:r>
              <a:rPr lang="en-US"/>
              <a:t> 1</a:t>
            </a:r>
            <a:r>
              <a:rPr lang="en-US" baseline="30000"/>
              <a:t>st</a:t>
            </a:r>
            <a:r>
              <a:rPr lang="en-US"/>
              <a:t> category name.</a:t>
            </a:r>
          </a:p>
          <a:p>
            <a:endParaRPr lang="en-US" sz="600"/>
          </a:p>
          <a:p>
            <a:r>
              <a:rPr lang="en-US"/>
              <a:t>When you click on Category 1 for $100 on the main slide, this slide opens automatically, with the Question appearing at the top.  (Note: On TV Jeopardy, the contestant is actually shown an</a:t>
            </a:r>
          </a:p>
        </p:txBody>
      </p:sp>
      <p:sp>
        <p:nvSpPr>
          <p:cNvPr id="33797" name="Line 6"/>
          <p:cNvSpPr>
            <a:spLocks noChangeShapeType="1"/>
          </p:cNvSpPr>
          <p:nvPr/>
        </p:nvSpPr>
        <p:spPr bwMode="auto">
          <a:xfrm>
            <a:off x="3149600" y="152400"/>
            <a:ext cx="3552825" cy="0"/>
          </a:xfrm>
          <a:prstGeom prst="line">
            <a:avLst/>
          </a:prstGeom>
          <a:noFill/>
          <a:ln w="9525">
            <a:solidFill>
              <a:schemeClr val="tx1"/>
            </a:solidFill>
            <a:round/>
            <a:headEnd/>
            <a:tailEnd/>
          </a:ln>
        </p:spPr>
        <p:txBody>
          <a:bodyPr/>
          <a:lstStyle/>
          <a:p>
            <a:endParaRPr lang="ru-RU"/>
          </a:p>
        </p:txBody>
      </p:sp>
      <p:sp>
        <p:nvSpPr>
          <p:cNvPr id="33798" name="Line 7"/>
          <p:cNvSpPr>
            <a:spLocks noChangeShapeType="1"/>
          </p:cNvSpPr>
          <p:nvPr/>
        </p:nvSpPr>
        <p:spPr bwMode="auto">
          <a:xfrm>
            <a:off x="3162300" y="152400"/>
            <a:ext cx="0" cy="2197100"/>
          </a:xfrm>
          <a:prstGeom prst="line">
            <a:avLst/>
          </a:prstGeom>
          <a:noFill/>
          <a:ln w="9525">
            <a:solidFill>
              <a:schemeClr val="tx1"/>
            </a:solidFill>
            <a:round/>
            <a:headEnd/>
            <a:tailEnd/>
          </a:ln>
        </p:spPr>
        <p:txBody>
          <a:bodyPr/>
          <a:lstStyle/>
          <a:p>
            <a:endParaRPr lang="ru-RU"/>
          </a:p>
        </p:txBody>
      </p:sp>
      <p:sp>
        <p:nvSpPr>
          <p:cNvPr id="33799" name="Line 8"/>
          <p:cNvSpPr>
            <a:spLocks noChangeShapeType="1"/>
          </p:cNvSpPr>
          <p:nvPr/>
        </p:nvSpPr>
        <p:spPr bwMode="auto">
          <a:xfrm flipH="1">
            <a:off x="282575" y="2349500"/>
            <a:ext cx="2879725" cy="0"/>
          </a:xfrm>
          <a:prstGeom prst="line">
            <a:avLst/>
          </a:prstGeom>
          <a:noFill/>
          <a:ln w="9525">
            <a:solidFill>
              <a:schemeClr val="tx1"/>
            </a:solidFill>
            <a:round/>
            <a:headEnd/>
            <a:tailEnd/>
          </a:ln>
        </p:spPr>
        <p:txBody>
          <a:bodyPr/>
          <a:lstStyle/>
          <a:p>
            <a:endParaRPr lang="ru-RU"/>
          </a:p>
        </p:txBody>
      </p:sp>
      <p:sp>
        <p:nvSpPr>
          <p:cNvPr id="33800" name="Line 9"/>
          <p:cNvSpPr>
            <a:spLocks noChangeShapeType="1"/>
          </p:cNvSpPr>
          <p:nvPr/>
        </p:nvSpPr>
        <p:spPr bwMode="auto">
          <a:xfrm>
            <a:off x="276225" y="2336800"/>
            <a:ext cx="0" cy="2854325"/>
          </a:xfrm>
          <a:prstGeom prst="line">
            <a:avLst/>
          </a:prstGeom>
          <a:noFill/>
          <a:ln w="9525">
            <a:solidFill>
              <a:schemeClr val="tx1"/>
            </a:solidFill>
            <a:round/>
            <a:headEnd/>
            <a:tailEnd/>
          </a:ln>
        </p:spPr>
        <p:txBody>
          <a:bodyPr/>
          <a:lstStyle/>
          <a:p>
            <a:endParaRPr lang="ru-RU"/>
          </a:p>
        </p:txBody>
      </p:sp>
      <p:sp>
        <p:nvSpPr>
          <p:cNvPr id="33801" name="Line 10"/>
          <p:cNvSpPr>
            <a:spLocks noChangeShapeType="1"/>
          </p:cNvSpPr>
          <p:nvPr/>
        </p:nvSpPr>
        <p:spPr bwMode="auto">
          <a:xfrm>
            <a:off x="276225" y="5200650"/>
            <a:ext cx="6429375" cy="0"/>
          </a:xfrm>
          <a:prstGeom prst="line">
            <a:avLst/>
          </a:prstGeom>
          <a:noFill/>
          <a:ln w="9525">
            <a:solidFill>
              <a:schemeClr val="tx1"/>
            </a:solidFill>
            <a:round/>
            <a:headEnd/>
            <a:tailEnd/>
          </a:ln>
        </p:spPr>
        <p:txBody>
          <a:bodyPr/>
          <a:lstStyle/>
          <a:p>
            <a:endParaRPr lang="ru-RU"/>
          </a:p>
        </p:txBody>
      </p:sp>
      <p:sp>
        <p:nvSpPr>
          <p:cNvPr id="33802" name="Line 11"/>
          <p:cNvSpPr>
            <a:spLocks noChangeShapeType="1"/>
          </p:cNvSpPr>
          <p:nvPr/>
        </p:nvSpPr>
        <p:spPr bwMode="auto">
          <a:xfrm flipH="1">
            <a:off x="6686550" y="155575"/>
            <a:ext cx="28575" cy="5035550"/>
          </a:xfrm>
          <a:prstGeom prst="line">
            <a:avLst/>
          </a:prstGeom>
          <a:noFill/>
          <a:ln w="9525">
            <a:solidFill>
              <a:schemeClr val="tx1"/>
            </a:solidFill>
            <a:round/>
            <a:headEnd/>
            <a:tailEnd/>
          </a:ln>
        </p:spPr>
        <p:txBody>
          <a:bodyPr/>
          <a:lstStyle/>
          <a:p>
            <a:endParaRPr lang="ru-RU"/>
          </a:p>
        </p:txBody>
      </p:sp>
      <p:sp>
        <p:nvSpPr>
          <p:cNvPr id="33803" name="Text Box 12"/>
          <p:cNvSpPr txBox="1">
            <a:spLocks noChangeArrowheads="1"/>
          </p:cNvSpPr>
          <p:nvPr/>
        </p:nvSpPr>
        <p:spPr bwMode="auto">
          <a:xfrm>
            <a:off x="279400" y="2338388"/>
            <a:ext cx="6342063" cy="2832100"/>
          </a:xfrm>
          <a:prstGeom prst="rect">
            <a:avLst/>
          </a:prstGeom>
          <a:noFill/>
          <a:ln w="9525">
            <a:noFill/>
            <a:miter lim="800000"/>
            <a:headEnd/>
            <a:tailEnd/>
          </a:ln>
        </p:spPr>
        <p:txBody>
          <a:bodyPr>
            <a:spAutoFit/>
          </a:bodyPr>
          <a:lstStyle/>
          <a:p>
            <a:r>
              <a:rPr lang="en-US"/>
              <a:t>answer and is asked to offer a related question.  Since this concept is sometimes difficult to understand and implement, this PowerPoint version shows a question followed by the corresponding answer.)  </a:t>
            </a:r>
          </a:p>
          <a:p>
            <a:endParaRPr lang="en-US" sz="600"/>
          </a:p>
          <a:p>
            <a:r>
              <a:rPr lang="en-US"/>
              <a:t>One way to play the game in class is to set up three teams.  For each round, have one person from each team stand up as contestants.  Have one pick the category and dollar value; click on that box and then ready the question that appears.  Call on the first contestant that raises his or her hand for the answer.  If they are correct, their team gets corresponding points or dollars (e.g., 1 point for each $100).  If the first contestant misses the question or does not answer quickly enough, his or her team loses the corresponding points.  Then, offer the question to the remaining two contestants in order of their raised hands.  After the question has been answered correctly, or after all three contestants miss it, or after no contestant wants to try, return to the main slide by clicking on the yellow arrow.  The current contestants then sit down, and the game moves to the next round.</a:t>
            </a:r>
          </a:p>
          <a:p>
            <a:endParaRPr lang="en-US" sz="600"/>
          </a:p>
          <a:p>
            <a:r>
              <a:rPr lang="en-US"/>
              <a:t>Note that this Jeopardy game does not have a Double Jeopardy question.</a:t>
            </a:r>
          </a:p>
        </p:txBody>
      </p:sp>
      <p:sp>
        <p:nvSpPr>
          <p:cNvPr id="33804" name="Text Box 13"/>
          <p:cNvSpPr txBox="1">
            <a:spLocks noChangeArrowheads="1"/>
          </p:cNvSpPr>
          <p:nvPr/>
        </p:nvSpPr>
        <p:spPr bwMode="auto">
          <a:xfrm>
            <a:off x="190500" y="5227638"/>
            <a:ext cx="6554788" cy="914400"/>
          </a:xfrm>
          <a:prstGeom prst="rect">
            <a:avLst/>
          </a:prstGeom>
          <a:noFill/>
          <a:ln w="9525">
            <a:noFill/>
            <a:miter lim="800000"/>
            <a:headEnd/>
            <a:tailEnd/>
          </a:ln>
        </p:spPr>
        <p:txBody>
          <a:bodyPr>
            <a:spAutoFit/>
          </a:bodyPr>
          <a:lstStyle/>
          <a:p>
            <a:r>
              <a:rPr lang="en-US" b="1"/>
              <a:t>To tailor this slide, follow these instructions:</a:t>
            </a:r>
            <a:endParaRPr lang="en-US"/>
          </a:p>
          <a:p>
            <a:endParaRPr lang="en-US" sz="600"/>
          </a:p>
          <a:p>
            <a:r>
              <a:rPr lang="en-US"/>
              <a:t>You are now ready to put in your questions and answers, but you might want to go ahead and save this file first, using </a:t>
            </a:r>
            <a:r>
              <a:rPr lang="en-US">
                <a:solidFill>
                  <a:srgbClr val="FF0000"/>
                </a:solidFill>
              </a:rPr>
              <a:t>Save As</a:t>
            </a:r>
            <a:r>
              <a:rPr lang="en-US"/>
              <a:t> and giving it a new name—one that makes sense for this particular Jeopardy game (e.g., </a:t>
            </a:r>
            <a:r>
              <a:rPr lang="en-US">
                <a:solidFill>
                  <a:srgbClr val="FF0000"/>
                </a:solidFill>
              </a:rPr>
              <a:t>Fractions Jeopardy</a:t>
            </a:r>
            <a:r>
              <a:rPr lang="en-US"/>
              <a:t>).</a:t>
            </a:r>
          </a:p>
        </p:txBody>
      </p:sp>
      <p:sp>
        <p:nvSpPr>
          <p:cNvPr id="33805" name="Rectangle 15"/>
          <p:cNvSpPr>
            <a:spLocks noChangeArrowheads="1"/>
          </p:cNvSpPr>
          <p:nvPr/>
        </p:nvSpPr>
        <p:spPr bwMode="auto">
          <a:xfrm>
            <a:off x="355600" y="6092825"/>
            <a:ext cx="6394450" cy="2014538"/>
          </a:xfrm>
          <a:prstGeom prst="rect">
            <a:avLst/>
          </a:prstGeom>
          <a:noFill/>
          <a:ln w="9525">
            <a:noFill/>
            <a:miter lim="800000"/>
            <a:headEnd/>
            <a:tailEnd/>
          </a:ln>
        </p:spPr>
        <p:txBody>
          <a:bodyPr/>
          <a:lstStyle/>
          <a:p>
            <a:pPr marL="228600" indent="-228600">
              <a:spcBef>
                <a:spcPct val="30000"/>
              </a:spcBef>
              <a:buFontTx/>
              <a:buAutoNum type="arabicPeriod"/>
            </a:pPr>
            <a:r>
              <a:rPr lang="en-US">
                <a:cs typeface="Times New Roman" pitchFamily="18" charset="0"/>
              </a:rPr>
              <a:t>If your Question is short, simply double click on the word “Question” and type in your specific question (e.g., “50% of 150” or “Capitol of France”).  If the text you enter will not fit on one line, there’s room for two lines at this font size.  If you need more room, reduce the font size by triple clicking on the text and using the Font Size selector in the toolbar.  In some cases, your question may need a drawn figure or graphic.  You can use PowerPoint features to draw the figure you need or to insert graphics.  A few examples are show below.</a:t>
            </a:r>
          </a:p>
          <a:p>
            <a:pPr marL="228600" indent="-228600">
              <a:spcBef>
                <a:spcPct val="30000"/>
              </a:spcBef>
              <a:buFontTx/>
              <a:buAutoNum type="arabicPeriod"/>
            </a:pPr>
            <a:r>
              <a:rPr lang="en-US">
                <a:cs typeface="Times New Roman" pitchFamily="18" charset="0"/>
              </a:rPr>
              <a:t>Double click on the word “Answer” and type in your answer in the same way.</a:t>
            </a:r>
          </a:p>
          <a:p>
            <a:pPr marL="228600" indent="-228600">
              <a:spcBef>
                <a:spcPct val="30000"/>
              </a:spcBef>
              <a:buFontTx/>
              <a:buAutoNum type="arabicPeriod"/>
            </a:pPr>
            <a:r>
              <a:rPr lang="en-US">
                <a:cs typeface="Times New Roman" pitchFamily="18" charset="0"/>
              </a:rPr>
              <a:t>Do the same steps to tailor the remaining Question/Answer slides, remembering to make questions of higher dollar value more difficult.  </a:t>
            </a:r>
            <a:r>
              <a:rPr lang="en-US" b="1">
                <a:cs typeface="Times New Roman" pitchFamily="18" charset="0"/>
              </a:rPr>
              <a:t>Also remember to save your work.</a:t>
            </a:r>
          </a:p>
          <a:p>
            <a:pPr marL="228600" indent="-228600">
              <a:spcBef>
                <a:spcPct val="30000"/>
              </a:spcBef>
              <a:buFontTx/>
              <a:buAutoNum type="arabicPeriod"/>
            </a:pPr>
            <a:endParaRPr lang="en-US" b="1">
              <a:solidFill>
                <a:srgbClr val="FF0000"/>
              </a:solidFill>
              <a:cs typeface="Times New Roman" pitchFamily="18" charset="0"/>
            </a:endParaRPr>
          </a:p>
        </p:txBody>
      </p:sp>
      <p:sp>
        <p:nvSpPr>
          <p:cNvPr id="33806" name="Text Box 16"/>
          <p:cNvSpPr txBox="1">
            <a:spLocks noChangeArrowheads="1"/>
          </p:cNvSpPr>
          <p:nvPr/>
        </p:nvSpPr>
        <p:spPr bwMode="auto">
          <a:xfrm>
            <a:off x="190500" y="8148638"/>
            <a:ext cx="1649413" cy="274637"/>
          </a:xfrm>
          <a:prstGeom prst="rect">
            <a:avLst/>
          </a:prstGeom>
          <a:noFill/>
          <a:ln w="9525">
            <a:noFill/>
            <a:miter lim="800000"/>
            <a:headEnd/>
            <a:tailEnd/>
          </a:ln>
        </p:spPr>
        <p:txBody>
          <a:bodyPr wrap="none">
            <a:spAutoFit/>
          </a:bodyPr>
          <a:lstStyle/>
          <a:p>
            <a:r>
              <a:rPr lang="en-US" b="1"/>
              <a:t>Example Questions:</a:t>
            </a:r>
          </a:p>
        </p:txBody>
      </p:sp>
      <p:pic>
        <p:nvPicPr>
          <p:cNvPr id="33807" name="Picture 17"/>
          <p:cNvPicPr>
            <a:picLocks noChangeAspect="1" noChangeArrowheads="1"/>
          </p:cNvPicPr>
          <p:nvPr/>
        </p:nvPicPr>
        <p:blipFill>
          <a:blip r:embed="rId3"/>
          <a:srcRect/>
          <a:stretch>
            <a:fillRect/>
          </a:stretch>
        </p:blipFill>
        <p:spPr bwMode="auto">
          <a:xfrm>
            <a:off x="434975" y="8491538"/>
            <a:ext cx="1433513" cy="588962"/>
          </a:xfrm>
          <a:prstGeom prst="rect">
            <a:avLst/>
          </a:prstGeom>
          <a:noFill/>
          <a:ln w="9525">
            <a:noFill/>
            <a:miter lim="800000"/>
            <a:headEnd/>
            <a:tailEnd/>
          </a:ln>
        </p:spPr>
      </p:pic>
      <p:pic>
        <p:nvPicPr>
          <p:cNvPr id="33808" name="Picture 18"/>
          <p:cNvPicPr>
            <a:picLocks noChangeAspect="1" noChangeArrowheads="1"/>
          </p:cNvPicPr>
          <p:nvPr/>
        </p:nvPicPr>
        <p:blipFill>
          <a:blip r:embed="rId4"/>
          <a:srcRect/>
          <a:stretch>
            <a:fillRect/>
          </a:stretch>
        </p:blipFill>
        <p:spPr bwMode="auto">
          <a:xfrm>
            <a:off x="1998663" y="8496300"/>
            <a:ext cx="1298575" cy="584200"/>
          </a:xfrm>
          <a:prstGeom prst="rect">
            <a:avLst/>
          </a:prstGeom>
          <a:noFill/>
          <a:ln w="9525">
            <a:noFill/>
            <a:miter lim="800000"/>
            <a:headEnd/>
            <a:tailEnd/>
          </a:ln>
        </p:spPr>
      </p:pic>
      <p:pic>
        <p:nvPicPr>
          <p:cNvPr id="33809" name="Picture 19"/>
          <p:cNvPicPr>
            <a:picLocks noChangeAspect="1" noChangeArrowheads="1"/>
          </p:cNvPicPr>
          <p:nvPr/>
        </p:nvPicPr>
        <p:blipFill>
          <a:blip r:embed="rId5"/>
          <a:srcRect/>
          <a:stretch>
            <a:fillRect/>
          </a:stretch>
        </p:blipFill>
        <p:spPr bwMode="auto">
          <a:xfrm>
            <a:off x="3427413" y="8494713"/>
            <a:ext cx="1398587" cy="585787"/>
          </a:xfrm>
          <a:prstGeom prst="rect">
            <a:avLst/>
          </a:prstGeom>
          <a:noFill/>
          <a:ln w="9525">
            <a:noFill/>
            <a:miter lim="800000"/>
            <a:headEnd/>
            <a:tailEnd/>
          </a:ln>
        </p:spPr>
      </p:pic>
      <p:pic>
        <p:nvPicPr>
          <p:cNvPr id="33810" name="Picture 20"/>
          <p:cNvPicPr>
            <a:picLocks noChangeAspect="1" noChangeArrowheads="1"/>
          </p:cNvPicPr>
          <p:nvPr/>
        </p:nvPicPr>
        <p:blipFill>
          <a:blip r:embed="rId6"/>
          <a:srcRect/>
          <a:stretch>
            <a:fillRect/>
          </a:stretch>
        </p:blipFill>
        <p:spPr bwMode="auto">
          <a:xfrm>
            <a:off x="4957763" y="8496300"/>
            <a:ext cx="1379537" cy="584200"/>
          </a:xfrm>
          <a:prstGeom prst="rect">
            <a:avLst/>
          </a:prstGeom>
          <a:noFill/>
          <a:ln w="9525">
            <a:noFill/>
            <a:miter lim="800000"/>
            <a:headEnd/>
            <a:tailEnd/>
          </a:ln>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6BDC9D1-ED8F-4032-945E-EB7A20C8BE39}" type="slidenum">
              <a:rPr lang="en-US" smtClean="0"/>
              <a:pPr/>
              <a:t>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13"/>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FB4C165-8F55-4909-B8F7-E532B098D7B2}" type="slidenum">
              <a:rPr lang="en-US" smtClean="0"/>
              <a:pPr/>
              <a:t>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425F817-66D7-4215-B429-EE95E7934E68}" type="slidenum">
              <a:rPr lang="en-US" smtClean="0"/>
              <a:pPr/>
              <a:t>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36869" name="Picture 6"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EDE3E6B-BD1F-4EE4-A10E-5646B930F36A}" type="slidenum">
              <a:rPr lang="en-US" smtClean="0"/>
              <a:pPr/>
              <a:t>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38917"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0A7A164-E3AB-40EC-9264-9AA25FF8A8A5}" type="slidenum">
              <a:rPr lang="en-US" smtClean="0"/>
              <a:pPr/>
              <a:t>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39941"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6B9AB2C-F4E0-47E5-AB90-F7C8023F4862}" type="slidenum">
              <a:rPr lang="en-US" smtClean="0"/>
              <a:pPr/>
              <a:t>10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4"/>
          <p:cNvSpPr>
            <a:spLocks noChangeArrowheads="1"/>
          </p:cNvSpPr>
          <p:nvPr/>
        </p:nvSpPr>
        <p:spPr bwMode="auto">
          <a:xfrm>
            <a:off x="728663" y="4379913"/>
            <a:ext cx="5453062" cy="1371600"/>
          </a:xfrm>
          <a:prstGeom prst="rect">
            <a:avLst/>
          </a:prstGeom>
          <a:noFill/>
          <a:ln w="9525">
            <a:noFill/>
            <a:miter lim="800000"/>
            <a:headEnd/>
            <a:tailEnd/>
          </a:ln>
        </p:spPr>
        <p:txBody>
          <a:bodyPr/>
          <a:lstStyle/>
          <a:p>
            <a:pPr>
              <a:spcBef>
                <a:spcPct val="30000"/>
              </a:spcBef>
            </a:pPr>
            <a:r>
              <a:rPr lang="en-US" sz="1800"/>
              <a:t>Welcome to </a:t>
            </a:r>
            <a:r>
              <a:rPr lang="en-US" sz="1800" b="1"/>
              <a:t>Power Jeopardy</a:t>
            </a:r>
            <a:r>
              <a:rPr lang="en-US" sz="1600" b="1"/>
              <a:t>       </a:t>
            </a:r>
          </a:p>
          <a:p>
            <a:pPr>
              <a:spcBef>
                <a:spcPct val="30000"/>
              </a:spcBef>
            </a:pPr>
            <a:r>
              <a:rPr lang="en-US" sz="1600" b="1"/>
              <a:t> </a:t>
            </a:r>
            <a:r>
              <a:rPr lang="en-US" sz="1000">
                <a:cs typeface="Times New Roman" pitchFamily="18" charset="0"/>
              </a:rPr>
              <a:t>© Don Link, Indian Creek School, 2004</a:t>
            </a:r>
          </a:p>
          <a:p>
            <a:pPr>
              <a:spcBef>
                <a:spcPct val="30000"/>
              </a:spcBef>
            </a:pPr>
            <a:endParaRPr lang="en-US" sz="200">
              <a:cs typeface="Times New Roman" pitchFamily="18" charset="0"/>
            </a:endParaRPr>
          </a:p>
          <a:p>
            <a:pPr>
              <a:spcBef>
                <a:spcPct val="30000"/>
              </a:spcBef>
            </a:pPr>
            <a:r>
              <a:rPr lang="en-US">
                <a:cs typeface="Times New Roman" pitchFamily="18" charset="0"/>
              </a:rPr>
              <a:t>You can easily customize this template to create your own Jeopardy game.  Simply follow the step-by-step instructions that appear on Slides 1-3.</a:t>
            </a:r>
            <a:endParaRPr lang="en-US">
              <a:solidFill>
                <a:srgbClr val="FF0000"/>
              </a:solidFill>
              <a:cs typeface="Times New Roman" pitchFamily="18" charset="0"/>
            </a:endParaRPr>
          </a:p>
        </p:txBody>
      </p:sp>
      <p:pic>
        <p:nvPicPr>
          <p:cNvPr id="40965" name="Picture 5" descr="Picture1"/>
          <p:cNvPicPr>
            <a:picLocks noChangeAspect="1" noChangeArrowheads="1"/>
          </p:cNvPicPr>
          <p:nvPr/>
        </p:nvPicPr>
        <p:blipFill>
          <a:blip r:embed="rId3"/>
          <a:srcRect/>
          <a:stretch>
            <a:fillRect/>
          </a:stretch>
        </p:blipFill>
        <p:spPr bwMode="auto">
          <a:xfrm>
            <a:off x="4051300" y="4422775"/>
            <a:ext cx="665163" cy="603250"/>
          </a:xfrm>
          <a:prstGeom prst="rect">
            <a:avLst/>
          </a:prstGeom>
          <a:noFill/>
          <a:ln w="9525">
            <a:noFill/>
            <a:miter lim="800000"/>
            <a:headEnd/>
            <a:tailEnd/>
          </a:ln>
        </p:spPr>
      </p:pic>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dissolve/>
    <p:sndAc>
      <p:stSnd>
        <p:snd r:embed="rId1" name="TYPBEL04.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dissolve/>
    <p:sndAc>
      <p:stSnd>
        <p:snd r:embed="rId1" name="TYPBEL04.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dissolve/>
    <p:sndAc>
      <p:stSnd>
        <p:snd r:embed="rId1" name="TYPBEL04.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dissolve/>
    <p:sndAc>
      <p:stSnd>
        <p:snd r:embed="rId1" name="TYPBEL04.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dissolve/>
    <p:sndAc>
      <p:stSnd>
        <p:snd r:embed="rId1" name="TYPBEL04.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dissolve/>
    <p:sndAc>
      <p:stSnd>
        <p:snd r:embed="rId1" name="TYPBEL04.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dissolve/>
    <p:sndAc>
      <p:stSnd>
        <p:snd r:embed="rId1" name="TYPBEL04.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dissolve/>
    <p:sndAc>
      <p:stSnd>
        <p:snd r:embed="rId1" name="TYPBEL04.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dissolve/>
    <p:sndAc>
      <p:stSnd>
        <p:snd r:embed="rId1" name="TYPBEL04.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dissolve/>
    <p:sndAc>
      <p:stSnd>
        <p:snd r:embed="rId1" name="TYPBEL04.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dissolve/>
    <p:sndAc>
      <p:stSnd>
        <p:snd r:embed="rId1" name="TYPBEL04.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sndAc>
      <p:stSnd>
        <p:snd r:embed="rId13" name="TYPBEL04.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slide" Target="slide3.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slide" Target="slide3.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slide" Target="slide3.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slide" Target="slide3.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slide" Target="slide3.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slide" Target="slide3.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slide" Target="slide3.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slide" Target="slide3.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slide" Target="slide19.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3.xml"/><Relationship Id="rId3" Type="http://schemas.openxmlformats.org/officeDocument/2006/relationships/image" Target="../media/image1.jpeg"/><Relationship Id="rId7" Type="http://schemas.openxmlformats.org/officeDocument/2006/relationships/image" Target="../media/image36.jpeg"/><Relationship Id="rId12" Type="http://schemas.openxmlformats.org/officeDocument/2006/relationships/slide" Target="slide24.xml"/><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25.xml"/><Relationship Id="rId5" Type="http://schemas.openxmlformats.org/officeDocument/2006/relationships/slide" Target="slide28.xml"/><Relationship Id="rId15" Type="http://schemas.openxmlformats.org/officeDocument/2006/relationships/slide" Target="slide21.xml"/><Relationship Id="rId10" Type="http://schemas.openxmlformats.org/officeDocument/2006/relationships/slide" Target="slide26.xml"/><Relationship Id="rId4" Type="http://schemas.openxmlformats.org/officeDocument/2006/relationships/image" Target="../media/image35.png"/><Relationship Id="rId9" Type="http://schemas.openxmlformats.org/officeDocument/2006/relationships/image" Target="../media/image37.jpeg"/><Relationship Id="rId14"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slide" Target="slide19.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slide" Target="slide19.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slide" Target="slide19.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slide" Target="slide19.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slide" Target="slide19.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slide" Target="slide19.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slide" Target="slide19.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44.gif"/></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slide" Target="slide11.xml"/><Relationship Id="rId18" Type="http://schemas.openxmlformats.org/officeDocument/2006/relationships/slide" Target="slide7.xml"/><Relationship Id="rId3" Type="http://schemas.openxmlformats.org/officeDocument/2006/relationships/audio" Target="../media/audio8.wav"/><Relationship Id="rId21" Type="http://schemas.openxmlformats.org/officeDocument/2006/relationships/slide" Target="slide18.xml"/><Relationship Id="rId7" Type="http://schemas.openxmlformats.org/officeDocument/2006/relationships/slide" Target="slide17.xml"/><Relationship Id="rId12" Type="http://schemas.openxmlformats.org/officeDocument/2006/relationships/slide" Target="slide12.xml"/><Relationship Id="rId17" Type="http://schemas.openxmlformats.org/officeDocument/2006/relationships/slide" Target="slide6.xml"/><Relationship Id="rId25" Type="http://schemas.openxmlformats.org/officeDocument/2006/relationships/image" Target="../media/image9.jpeg"/><Relationship Id="rId2" Type="http://schemas.openxmlformats.org/officeDocument/2006/relationships/notesSlide" Target="../notesSlides/notesSlide2.xml"/><Relationship Id="rId16" Type="http://schemas.openxmlformats.org/officeDocument/2006/relationships/slide" Target="slide5.xml"/><Relationship Id="rId20"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slide" Target="slide4.xml"/><Relationship Id="rId24" Type="http://schemas.openxmlformats.org/officeDocument/2006/relationships/slide" Target="slide21.xml"/><Relationship Id="rId5" Type="http://schemas.openxmlformats.org/officeDocument/2006/relationships/image" Target="../media/image6.png"/><Relationship Id="rId15" Type="http://schemas.openxmlformats.org/officeDocument/2006/relationships/slide" Target="slide9.xml"/><Relationship Id="rId23" Type="http://schemas.openxmlformats.org/officeDocument/2006/relationships/slide" Target="slide15.xml"/><Relationship Id="rId10" Type="http://schemas.openxmlformats.org/officeDocument/2006/relationships/slide" Target="slide8.xml"/><Relationship Id="rId19" Type="http://schemas.openxmlformats.org/officeDocument/2006/relationships/slide" Target="slide14.xml"/><Relationship Id="rId4" Type="http://schemas.openxmlformats.org/officeDocument/2006/relationships/slide" Target="slide28.xml"/><Relationship Id="rId9" Type="http://schemas.openxmlformats.org/officeDocument/2006/relationships/slide" Target="slide13.xml"/><Relationship Id="rId14" Type="http://schemas.openxmlformats.org/officeDocument/2006/relationships/slide" Target="slide10.xml"/><Relationship Id="rId22"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slide" Target="slide3.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slide" Target="slide3.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slide" Target="slide3.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slide" Target="slide3.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slide" Target="slide3.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slide" Target="slide3.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11086" y="1640115"/>
            <a:ext cx="5979886" cy="769441"/>
          </a:xfrm>
          <a:prstGeom prst="rect">
            <a:avLst/>
          </a:prstGeom>
          <a:noFill/>
        </p:spPr>
        <p:txBody>
          <a:bodyPr wrap="square" rtlCol="0">
            <a:spAutoFit/>
          </a:bodyPr>
          <a:lstStyle/>
          <a:p>
            <a:pPr algn="ctr"/>
            <a:endParaRPr lang="ru-RU" sz="4400" dirty="0">
              <a:solidFill>
                <a:srgbClr val="FF0000"/>
              </a:solidFill>
            </a:endParaRPr>
          </a:p>
        </p:txBody>
      </p:sp>
      <p:sp>
        <p:nvSpPr>
          <p:cNvPr id="56324" name="AutoShape 4" descr="http://rusbiathlon.ru/photo/55/27502.jpg"/>
          <p:cNvSpPr>
            <a:spLocks noChangeAspect="1" noChangeArrowheads="1"/>
          </p:cNvSpPr>
          <p:nvPr/>
        </p:nvSpPr>
        <p:spPr bwMode="auto">
          <a:xfrm>
            <a:off x="63500" y="-136525"/>
            <a:ext cx="5705475" cy="50863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les.jpg"/>
          <p:cNvPicPr>
            <a:picLocks noChangeAspect="1"/>
          </p:cNvPicPr>
          <p:nvPr/>
        </p:nvPicPr>
        <p:blipFill>
          <a:blip r:embed="rId4" cstate="print"/>
          <a:stretch>
            <a:fillRect/>
          </a:stretch>
        </p:blipFill>
        <p:spPr>
          <a:xfrm>
            <a:off x="0" y="0"/>
            <a:ext cx="9144000" cy="6858000"/>
          </a:xfrm>
          <a:prstGeom prst="rect">
            <a:avLst/>
          </a:prstGeom>
        </p:spPr>
      </p:pic>
      <p:sp>
        <p:nvSpPr>
          <p:cNvPr id="8" name="Скругленный прямоугольник 7"/>
          <p:cNvSpPr/>
          <p:nvPr/>
        </p:nvSpPr>
        <p:spPr>
          <a:xfrm>
            <a:off x="1901372" y="2177143"/>
            <a:ext cx="5544458" cy="1973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075543" y="2714172"/>
            <a:ext cx="5355771" cy="830997"/>
          </a:xfrm>
          <a:prstGeom prst="rect">
            <a:avLst/>
          </a:prstGeom>
          <a:noFill/>
        </p:spPr>
        <p:txBody>
          <a:bodyPr wrap="square" rtlCol="0">
            <a:spAutoFit/>
          </a:bodyPr>
          <a:lstStyle/>
          <a:p>
            <a:r>
              <a:rPr lang="ru-RU" sz="4800" i="1" dirty="0" smtClean="0">
                <a:solidFill>
                  <a:srgbClr val="FF0000"/>
                </a:solidFill>
              </a:rPr>
              <a:t>Игра –тренажер.</a:t>
            </a:r>
            <a:endParaRPr lang="ru-RU" sz="4800" i="1" dirty="0">
              <a:solidFill>
                <a:srgbClr val="FF0000"/>
              </a:solidFill>
            </a:endParaRPr>
          </a:p>
        </p:txBody>
      </p:sp>
      <p:sp>
        <p:nvSpPr>
          <p:cNvPr id="11" name="Овал 10">
            <a:hlinkClick r:id="rId5" action="ppaction://hlinksldjump"/>
          </p:cNvPr>
          <p:cNvSpPr/>
          <p:nvPr/>
        </p:nvSpPr>
        <p:spPr>
          <a:xfrm>
            <a:off x="3100558" y="5270489"/>
            <a:ext cx="302433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rPr>
              <a:t>Правила игры</a:t>
            </a:r>
            <a:endParaRPr lang="ru-RU" sz="2400" b="1" dirty="0">
              <a:solidFill>
                <a:srgbClr val="002060"/>
              </a:solidFill>
            </a:endParaRPr>
          </a:p>
        </p:txBody>
      </p:sp>
    </p:spTree>
  </p:cSld>
  <p:clrMapOvr>
    <a:masterClrMapping/>
  </p:clrMapOvr>
  <p:transition spd="slow">
    <p:checker dir="vert"/>
    <p:sndAc>
      <p:stSnd>
        <p:snd r:embed="rId3" name="TYPBEL04.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11266"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5400" b="1" dirty="0">
                <a:solidFill>
                  <a:srgbClr val="FF0000"/>
                </a:solidFill>
                <a:effectLst>
                  <a:outerShdw blurRad="38100" dist="38100" dir="2700000" algn="tl">
                    <a:srgbClr val="000000"/>
                  </a:outerShdw>
                </a:effectLst>
              </a:rPr>
              <a:t>Сколько получится </a:t>
            </a:r>
          </a:p>
          <a:p>
            <a:pPr algn="ctr">
              <a:defRPr/>
            </a:pPr>
            <a:r>
              <a:rPr lang="ru-RU" sz="5400" b="1" dirty="0">
                <a:solidFill>
                  <a:srgbClr val="FF0000"/>
                </a:solidFill>
                <a:effectLst>
                  <a:outerShdw blurRad="38100" dist="38100" dir="2700000" algn="tl">
                    <a:srgbClr val="000000"/>
                  </a:outerShdw>
                </a:effectLst>
              </a:rPr>
              <a:t>десятков, если 2 десятка</a:t>
            </a:r>
          </a:p>
          <a:p>
            <a:pPr algn="ctr">
              <a:defRPr/>
            </a:pPr>
            <a:r>
              <a:rPr lang="ru-RU" sz="5400" b="1" dirty="0">
                <a:solidFill>
                  <a:srgbClr val="FF0000"/>
                </a:solidFill>
                <a:effectLst>
                  <a:outerShdw blurRad="38100" dist="38100" dir="2700000" algn="tl">
                    <a:srgbClr val="000000"/>
                  </a:outerShdw>
                </a:effectLst>
              </a:rPr>
              <a:t> умножить на 3 десятка?</a:t>
            </a:r>
          </a:p>
        </p:txBody>
      </p:sp>
      <p:sp>
        <p:nvSpPr>
          <p:cNvPr id="11267" name="Rectangle 3"/>
          <p:cNvSpPr>
            <a:spLocks noChangeAspect="1" noChangeArrowheads="1"/>
          </p:cNvSpPr>
          <p:nvPr/>
        </p:nvSpPr>
        <p:spPr bwMode="auto">
          <a:xfrm>
            <a:off x="0" y="3430588"/>
            <a:ext cx="9144000" cy="3427412"/>
          </a:xfrm>
          <a:prstGeom prst="rect">
            <a:avLst/>
          </a:prstGeom>
          <a:noFill/>
          <a:ln w="9525">
            <a:noFill/>
            <a:miter lim="800000"/>
            <a:headEnd/>
            <a:tailEnd/>
          </a:ln>
          <a:effectLst/>
        </p:spPr>
        <p:txBody>
          <a:bodyPr wrap="none" anchor="ctr"/>
          <a:lstStyle/>
          <a:p>
            <a:pPr algn="ctr">
              <a:defRPr/>
            </a:pPr>
            <a:r>
              <a:rPr lang="ru-RU" sz="7200" b="1" dirty="0">
                <a:solidFill>
                  <a:schemeClr val="bg1"/>
                </a:solidFill>
                <a:effectLst>
                  <a:outerShdw blurRad="38100" dist="38100" dir="2700000" algn="tl">
                    <a:srgbClr val="000000"/>
                  </a:outerShdw>
                </a:effectLst>
              </a:rPr>
              <a:t>             </a:t>
            </a:r>
            <a:r>
              <a:rPr lang="ru-RU" sz="7200" b="1" dirty="0">
                <a:solidFill>
                  <a:srgbClr val="FF0000"/>
                </a:solidFill>
                <a:effectLst>
                  <a:outerShdw blurRad="38100" dist="38100" dir="2700000" algn="tl">
                    <a:srgbClr val="000000"/>
                  </a:outerShdw>
                </a:effectLst>
              </a:rPr>
              <a:t>60 десятков</a:t>
            </a:r>
            <a:endParaRPr lang="en-US" sz="7200" b="1" dirty="0">
              <a:solidFill>
                <a:srgbClr val="FF0000"/>
              </a:solidFill>
              <a:effectLst>
                <a:outerShdw blurRad="38100" dist="38100" dir="2700000" algn="tl">
                  <a:srgbClr val="000000"/>
                </a:outerShdw>
              </a:effectLst>
            </a:endParaRPr>
          </a:p>
        </p:txBody>
      </p:sp>
      <p:sp>
        <p:nvSpPr>
          <p:cNvPr id="11268"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11269"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11270" name="Picture 6" descr="J0216708"/>
          <p:cNvPicPr>
            <a:picLocks noChangeAspect="1" noChangeArrowheads="1"/>
          </p:cNvPicPr>
          <p:nvPr/>
        </p:nvPicPr>
        <p:blipFill>
          <a:blip r:embed="rId6" cstate="print"/>
          <a:srcRect/>
          <a:stretch>
            <a:fillRect/>
          </a:stretch>
        </p:blipFill>
        <p:spPr bwMode="auto">
          <a:xfrm>
            <a:off x="0" y="2897188"/>
            <a:ext cx="3041650" cy="3960812"/>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12290"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5400" b="1" dirty="0">
                <a:solidFill>
                  <a:srgbClr val="FF0000"/>
                </a:solidFill>
                <a:effectLst>
                  <a:outerShdw blurRad="38100" dist="38100" dir="2700000" algn="tl">
                    <a:srgbClr val="000000"/>
                  </a:outerShdw>
                </a:effectLst>
              </a:rPr>
              <a:t>У Марины одно целое </a:t>
            </a:r>
          </a:p>
          <a:p>
            <a:pPr algn="ctr">
              <a:defRPr/>
            </a:pPr>
            <a:r>
              <a:rPr lang="ru-RU" sz="5400" b="1" dirty="0">
                <a:solidFill>
                  <a:srgbClr val="FF0000"/>
                </a:solidFill>
                <a:effectLst>
                  <a:outerShdw blurRad="38100" dist="38100" dir="2700000" algn="tl">
                    <a:srgbClr val="000000"/>
                  </a:outerShdw>
                </a:effectLst>
              </a:rPr>
              <a:t>яблоко, две половинки</a:t>
            </a:r>
          </a:p>
          <a:p>
            <a:pPr algn="ctr">
              <a:defRPr/>
            </a:pPr>
            <a:r>
              <a:rPr lang="ru-RU" sz="5400" b="1" dirty="0">
                <a:solidFill>
                  <a:srgbClr val="FF0000"/>
                </a:solidFill>
                <a:effectLst>
                  <a:outerShdw blurRad="38100" dist="38100" dir="2700000" algn="tl">
                    <a:srgbClr val="000000"/>
                  </a:outerShdw>
                </a:effectLst>
              </a:rPr>
              <a:t>и четыре четвертинки.</a:t>
            </a:r>
          </a:p>
          <a:p>
            <a:pPr algn="ctr">
              <a:defRPr/>
            </a:pPr>
            <a:r>
              <a:rPr lang="ru-RU" sz="5400" b="1" dirty="0">
                <a:solidFill>
                  <a:srgbClr val="FF0000"/>
                </a:solidFill>
                <a:effectLst>
                  <a:outerShdw blurRad="38100" dist="38100" dir="2700000" algn="tl">
                    <a:srgbClr val="000000"/>
                  </a:outerShdw>
                </a:effectLst>
              </a:rPr>
              <a:t>Сколько яблок у Марины?</a:t>
            </a:r>
            <a:endParaRPr lang="en-US" sz="5400" b="1" dirty="0">
              <a:solidFill>
                <a:srgbClr val="FF0000"/>
              </a:solidFill>
              <a:effectLst>
                <a:outerShdw blurRad="38100" dist="38100" dir="2700000" algn="tl">
                  <a:srgbClr val="000000"/>
                </a:outerShdw>
              </a:effectLst>
            </a:endParaRPr>
          </a:p>
        </p:txBody>
      </p:sp>
      <p:sp>
        <p:nvSpPr>
          <p:cNvPr id="12291"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chemeClr val="bg1"/>
                </a:solidFill>
                <a:effectLst>
                  <a:outerShdw blurRad="38100" dist="38100" dir="2700000" algn="tl">
                    <a:srgbClr val="000000"/>
                  </a:outerShdw>
                </a:effectLst>
              </a:rPr>
              <a:t>              </a:t>
            </a:r>
            <a:r>
              <a:rPr lang="ru-RU" sz="7200" b="1" dirty="0">
                <a:solidFill>
                  <a:srgbClr val="FF0000"/>
                </a:solidFill>
                <a:effectLst>
                  <a:outerShdw blurRad="38100" dist="38100" dir="2700000" algn="tl">
                    <a:srgbClr val="000000"/>
                  </a:outerShdw>
                </a:effectLst>
              </a:rPr>
              <a:t>Три яблока</a:t>
            </a:r>
            <a:endParaRPr lang="en-US" sz="7200" b="1" dirty="0">
              <a:solidFill>
                <a:srgbClr val="FF0000"/>
              </a:solidFill>
              <a:effectLst>
                <a:outerShdw blurRad="38100" dist="38100" dir="2700000" algn="tl">
                  <a:srgbClr val="000000"/>
                </a:outerShdw>
              </a:effectLst>
            </a:endParaRPr>
          </a:p>
        </p:txBody>
      </p:sp>
      <p:sp>
        <p:nvSpPr>
          <p:cNvPr id="12292"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12293"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12294" name="Picture 6" descr="J0246207"/>
          <p:cNvPicPr>
            <a:picLocks noChangeAspect="1" noChangeArrowheads="1"/>
          </p:cNvPicPr>
          <p:nvPr/>
        </p:nvPicPr>
        <p:blipFill>
          <a:blip r:embed="rId6" cstate="print"/>
          <a:srcRect/>
          <a:stretch>
            <a:fillRect/>
          </a:stretch>
        </p:blipFill>
        <p:spPr bwMode="auto">
          <a:xfrm>
            <a:off x="0" y="2998788"/>
            <a:ext cx="3810000" cy="4164012"/>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13314"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6000" b="1" dirty="0">
                <a:solidFill>
                  <a:srgbClr val="FF0000"/>
                </a:solidFill>
                <a:effectLst>
                  <a:outerShdw blurRad="38100" dist="38100" dir="2700000" algn="tl">
                    <a:srgbClr val="000000"/>
                  </a:outerShdw>
                </a:effectLst>
              </a:rPr>
              <a:t>Три курицы за 3 дня</a:t>
            </a:r>
          </a:p>
          <a:p>
            <a:pPr algn="ctr">
              <a:defRPr/>
            </a:pPr>
            <a:r>
              <a:rPr lang="ru-RU" sz="6000" b="1" dirty="0">
                <a:solidFill>
                  <a:srgbClr val="FF0000"/>
                </a:solidFill>
                <a:effectLst>
                  <a:outerShdw blurRad="38100" dist="38100" dir="2700000" algn="tl">
                    <a:srgbClr val="000000"/>
                  </a:outerShdw>
                </a:effectLst>
              </a:rPr>
              <a:t>снесли 3 яйца.</a:t>
            </a:r>
          </a:p>
          <a:p>
            <a:pPr algn="ctr">
              <a:defRPr/>
            </a:pPr>
            <a:r>
              <a:rPr lang="ru-RU" sz="6000" b="1" dirty="0">
                <a:solidFill>
                  <a:srgbClr val="FF0000"/>
                </a:solidFill>
                <a:effectLst>
                  <a:outerShdw blurRad="38100" dist="38100" dir="2700000" algn="tl">
                    <a:srgbClr val="000000"/>
                  </a:outerShdw>
                </a:effectLst>
              </a:rPr>
              <a:t>Сколько яиц снесут</a:t>
            </a:r>
          </a:p>
          <a:p>
            <a:pPr algn="ctr">
              <a:defRPr/>
            </a:pPr>
            <a:r>
              <a:rPr lang="ru-RU" sz="6000" b="1" dirty="0">
                <a:solidFill>
                  <a:srgbClr val="FF0000"/>
                </a:solidFill>
                <a:effectLst>
                  <a:outerShdw blurRad="38100" dist="38100" dir="2700000" algn="tl">
                    <a:srgbClr val="000000"/>
                  </a:outerShdw>
                </a:effectLst>
              </a:rPr>
              <a:t>12 кур за 12 дней?</a:t>
            </a:r>
            <a:endParaRPr lang="en-US" sz="6000" b="1" dirty="0">
              <a:solidFill>
                <a:srgbClr val="FF0000"/>
              </a:solidFill>
              <a:effectLst>
                <a:outerShdw blurRad="38100" dist="38100" dir="2700000" algn="tl">
                  <a:srgbClr val="000000"/>
                </a:outerShdw>
              </a:effectLst>
            </a:endParaRPr>
          </a:p>
        </p:txBody>
      </p:sp>
      <p:sp>
        <p:nvSpPr>
          <p:cNvPr id="13315" name="Rectangle 3"/>
          <p:cNvSpPr>
            <a:spLocks noChangeAspect="1" noChangeArrowheads="1"/>
          </p:cNvSpPr>
          <p:nvPr/>
        </p:nvSpPr>
        <p:spPr bwMode="auto">
          <a:xfrm>
            <a:off x="0" y="3863975"/>
            <a:ext cx="9144000" cy="2992438"/>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48 </a:t>
            </a:r>
            <a:r>
              <a:rPr lang="ru-RU" sz="7200" b="1" dirty="0" smtClean="0">
                <a:solidFill>
                  <a:srgbClr val="FF0000"/>
                </a:solidFill>
                <a:effectLst>
                  <a:outerShdw blurRad="38100" dist="38100" dir="2700000" algn="tl">
                    <a:srgbClr val="000000"/>
                  </a:outerShdw>
                </a:effectLst>
              </a:rPr>
              <a:t>яиц</a:t>
            </a:r>
            <a:endParaRPr lang="en-US" sz="7200" b="1" dirty="0">
              <a:solidFill>
                <a:srgbClr val="FF0000"/>
              </a:solidFill>
              <a:effectLst>
                <a:outerShdw blurRad="38100" dist="38100" dir="2700000" algn="tl">
                  <a:srgbClr val="000000"/>
                </a:outerShdw>
              </a:effectLst>
            </a:endParaRPr>
          </a:p>
        </p:txBody>
      </p:sp>
      <p:sp>
        <p:nvSpPr>
          <p:cNvPr id="13316"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13317"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13318" name="Picture 6" descr="J0250599"/>
          <p:cNvPicPr>
            <a:picLocks noChangeAspect="1" noChangeArrowheads="1"/>
          </p:cNvPicPr>
          <p:nvPr/>
        </p:nvPicPr>
        <p:blipFill>
          <a:blip r:embed="rId6" cstate="print"/>
          <a:srcRect/>
          <a:stretch>
            <a:fillRect/>
          </a:stretch>
        </p:blipFill>
        <p:spPr bwMode="auto">
          <a:xfrm>
            <a:off x="531813" y="4006850"/>
            <a:ext cx="2449512" cy="2328863"/>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19458"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endParaRPr lang="ru-RU" sz="7200" b="1">
              <a:solidFill>
                <a:schemeClr val="bg1"/>
              </a:solidFill>
              <a:effectLst>
                <a:outerShdw blurRad="38100" dist="38100" dir="2700000" algn="tl">
                  <a:srgbClr val="000000"/>
                </a:outerShdw>
              </a:effectLst>
            </a:endParaRPr>
          </a:p>
        </p:txBody>
      </p:sp>
      <p:sp>
        <p:nvSpPr>
          <p:cNvPr id="19459"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Точка</a:t>
            </a:r>
            <a:endParaRPr lang="en-US" sz="7200" b="1" dirty="0">
              <a:solidFill>
                <a:srgbClr val="FF0000"/>
              </a:solidFill>
              <a:effectLst>
                <a:outerShdw blurRad="38100" dist="38100" dir="2700000" algn="tl">
                  <a:srgbClr val="000000"/>
                </a:outerShdw>
              </a:effectLst>
            </a:endParaRPr>
          </a:p>
        </p:txBody>
      </p:sp>
      <p:sp>
        <p:nvSpPr>
          <p:cNvPr id="14340"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19461"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14342" name="Picture 6" descr="img3"/>
          <p:cNvPicPr>
            <a:picLocks noChangeAspect="1" noChangeArrowheads="1"/>
          </p:cNvPicPr>
          <p:nvPr/>
        </p:nvPicPr>
        <p:blipFill>
          <a:blip r:embed="rId6" cstate="print"/>
          <a:srcRect/>
          <a:stretch>
            <a:fillRect/>
          </a:stretch>
        </p:blipFill>
        <p:spPr bwMode="auto">
          <a:xfrm>
            <a:off x="1192213" y="868363"/>
            <a:ext cx="7148512" cy="170656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20482"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endParaRPr lang="ru-RU" sz="7200" b="1">
              <a:solidFill>
                <a:schemeClr val="bg1"/>
              </a:solidFill>
              <a:effectLst>
                <a:outerShdw blurRad="38100" dist="38100" dir="2700000" algn="tl">
                  <a:srgbClr val="000000"/>
                </a:outerShdw>
              </a:effectLst>
            </a:endParaRPr>
          </a:p>
        </p:txBody>
      </p:sp>
      <p:sp>
        <p:nvSpPr>
          <p:cNvPr id="20483"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Минус</a:t>
            </a:r>
            <a:endParaRPr lang="en-US" sz="7200" b="1" dirty="0">
              <a:solidFill>
                <a:srgbClr val="FF0000"/>
              </a:solidFill>
              <a:effectLst>
                <a:outerShdw blurRad="38100" dist="38100" dir="2700000" algn="tl">
                  <a:srgbClr val="000000"/>
                </a:outerShdw>
              </a:effectLst>
            </a:endParaRPr>
          </a:p>
        </p:txBody>
      </p:sp>
      <p:sp>
        <p:nvSpPr>
          <p:cNvPr id="15364"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20485"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15366" name="Picture 6" descr="img4"/>
          <p:cNvPicPr>
            <a:picLocks noChangeAspect="1" noChangeArrowheads="1"/>
          </p:cNvPicPr>
          <p:nvPr/>
        </p:nvPicPr>
        <p:blipFill>
          <a:blip r:embed="rId6" cstate="print"/>
          <a:srcRect/>
          <a:stretch>
            <a:fillRect/>
          </a:stretch>
        </p:blipFill>
        <p:spPr bwMode="auto">
          <a:xfrm>
            <a:off x="1639888" y="784225"/>
            <a:ext cx="6284912" cy="177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21506"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endParaRPr lang="ru-RU" sz="7200" b="1">
              <a:solidFill>
                <a:schemeClr val="bg1"/>
              </a:solidFill>
              <a:effectLst>
                <a:outerShdw blurRad="38100" dist="38100" dir="2700000" algn="tl">
                  <a:srgbClr val="000000"/>
                </a:outerShdw>
              </a:effectLst>
            </a:endParaRPr>
          </a:p>
        </p:txBody>
      </p:sp>
      <p:sp>
        <p:nvSpPr>
          <p:cNvPr id="21507"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chemeClr val="bg1"/>
                </a:solidFill>
                <a:effectLst>
                  <a:outerShdw blurRad="38100" dist="38100" dir="2700000" algn="tl">
                    <a:srgbClr val="000000"/>
                  </a:outerShdw>
                </a:effectLst>
              </a:rPr>
              <a:t> </a:t>
            </a:r>
            <a:r>
              <a:rPr lang="ru-RU" sz="7200" b="1" dirty="0">
                <a:solidFill>
                  <a:srgbClr val="FF0000"/>
                </a:solidFill>
                <a:effectLst>
                  <a:outerShdw blurRad="38100" dist="38100" dir="2700000" algn="tl">
                    <a:srgbClr val="000000"/>
                  </a:outerShdw>
                </a:effectLst>
              </a:rPr>
              <a:t>Сумма</a:t>
            </a:r>
            <a:r>
              <a:rPr lang="ru-RU" sz="7200" b="1" dirty="0">
                <a:solidFill>
                  <a:schemeClr val="bg1"/>
                </a:solidFill>
                <a:effectLst>
                  <a:outerShdw blurRad="38100" dist="38100" dir="2700000" algn="tl">
                    <a:srgbClr val="000000"/>
                  </a:outerShdw>
                </a:effectLst>
              </a:rPr>
              <a:t>  </a:t>
            </a:r>
            <a:endParaRPr lang="en-US" sz="7200" b="1" dirty="0">
              <a:solidFill>
                <a:schemeClr val="bg1"/>
              </a:solidFill>
              <a:effectLst>
                <a:outerShdw blurRad="38100" dist="38100" dir="2700000" algn="tl">
                  <a:srgbClr val="000000"/>
                </a:outerShdw>
              </a:effectLst>
            </a:endParaRPr>
          </a:p>
        </p:txBody>
      </p:sp>
      <p:sp>
        <p:nvSpPr>
          <p:cNvPr id="16388"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21509"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16390" name="Picture 6" descr="img5"/>
          <p:cNvPicPr>
            <a:picLocks noChangeAspect="1" noChangeArrowheads="1"/>
          </p:cNvPicPr>
          <p:nvPr/>
        </p:nvPicPr>
        <p:blipFill>
          <a:blip r:embed="rId6" cstate="print"/>
          <a:srcRect/>
          <a:stretch>
            <a:fillRect/>
          </a:stretch>
        </p:blipFill>
        <p:spPr bwMode="auto">
          <a:xfrm>
            <a:off x="1868488" y="768350"/>
            <a:ext cx="5656262" cy="252888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les.jpg"/>
          <p:cNvPicPr>
            <a:picLocks noChangeAspect="1"/>
          </p:cNvPicPr>
          <p:nvPr/>
        </p:nvPicPr>
        <p:blipFill>
          <a:blip r:embed="rId4" cstate="print"/>
          <a:stretch>
            <a:fillRect/>
          </a:stretch>
        </p:blipFill>
        <p:spPr>
          <a:xfrm>
            <a:off x="0" y="0"/>
            <a:ext cx="9144000" cy="6858000"/>
          </a:xfrm>
          <a:prstGeom prst="rect">
            <a:avLst/>
          </a:prstGeom>
        </p:spPr>
      </p:pic>
      <p:sp>
        <p:nvSpPr>
          <p:cNvPr id="22530"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endParaRPr lang="ru-RU" sz="7200" b="1">
              <a:solidFill>
                <a:schemeClr val="bg1"/>
              </a:solidFill>
              <a:effectLst>
                <a:outerShdw blurRad="38100" dist="38100" dir="2700000" algn="tl">
                  <a:srgbClr val="000000"/>
                </a:outerShdw>
              </a:effectLst>
            </a:endParaRPr>
          </a:p>
        </p:txBody>
      </p:sp>
      <p:sp>
        <p:nvSpPr>
          <p:cNvPr id="17411" name="Rectangle 10"/>
          <p:cNvSpPr>
            <a:spLocks noChangeArrowheads="1"/>
          </p:cNvSpPr>
          <p:nvPr/>
        </p:nvSpPr>
        <p:spPr bwMode="auto">
          <a:xfrm>
            <a:off x="1292225" y="1160463"/>
            <a:ext cx="7386638" cy="1787525"/>
          </a:xfrm>
          <a:prstGeom prst="rect">
            <a:avLst/>
          </a:prstGeom>
          <a:solidFill>
            <a:schemeClr val="bg1"/>
          </a:solidFill>
          <a:ln w="9525">
            <a:solidFill>
              <a:schemeClr val="tx1"/>
            </a:solidFill>
            <a:miter lim="800000"/>
            <a:headEnd/>
            <a:tailEnd/>
          </a:ln>
        </p:spPr>
        <p:txBody>
          <a:bodyPr wrap="none" anchor="ctr"/>
          <a:lstStyle/>
          <a:p>
            <a:endParaRPr lang="ru-RU"/>
          </a:p>
        </p:txBody>
      </p:sp>
      <p:sp>
        <p:nvSpPr>
          <p:cNvPr id="22531"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ДРОБЬ</a:t>
            </a:r>
            <a:endParaRPr lang="en-US" sz="7200" b="1" dirty="0">
              <a:solidFill>
                <a:srgbClr val="FF0000"/>
              </a:solidFill>
              <a:effectLst>
                <a:outerShdw blurRad="38100" dist="38100" dir="2700000" algn="tl">
                  <a:srgbClr val="000000"/>
                </a:outerShdw>
              </a:effectLst>
            </a:endParaRPr>
          </a:p>
        </p:txBody>
      </p:sp>
      <p:sp>
        <p:nvSpPr>
          <p:cNvPr id="17413"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22533"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sp>
        <p:nvSpPr>
          <p:cNvPr id="22536" name="Text Box 8"/>
          <p:cNvSpPr txBox="1">
            <a:spLocks noChangeArrowheads="1"/>
          </p:cNvSpPr>
          <p:nvPr/>
        </p:nvSpPr>
        <p:spPr bwMode="auto">
          <a:xfrm>
            <a:off x="2185988" y="1360488"/>
            <a:ext cx="6958012" cy="1189037"/>
          </a:xfrm>
          <a:prstGeom prst="rect">
            <a:avLst/>
          </a:prstGeom>
          <a:noFill/>
          <a:ln w="9525">
            <a:noFill/>
            <a:miter lim="800000"/>
            <a:headEnd/>
            <a:tailEnd/>
          </a:ln>
          <a:effectLst/>
        </p:spPr>
        <p:txBody>
          <a:bodyPr>
            <a:spAutoFit/>
          </a:bodyPr>
          <a:lstStyle/>
          <a:p>
            <a:pPr>
              <a:defRPr/>
            </a:pPr>
            <a:r>
              <a:rPr lang="ru-RU" sz="7200" b="1" i="1" dirty="0">
                <a:effectLst>
                  <a:outerShdw blurRad="38100" dist="38100" dir="2700000" algn="tl">
                    <a:srgbClr val="C0C0C0"/>
                  </a:outerShdw>
                </a:effectLst>
              </a:rPr>
              <a:t>2</a:t>
            </a:r>
            <a:r>
              <a:rPr lang="en-US" sz="7200" b="1" i="1" dirty="0">
                <a:effectLst>
                  <a:outerShdw blurRad="38100" dist="38100" dir="2700000" algn="tl">
                    <a:srgbClr val="C0C0C0"/>
                  </a:outerShdw>
                </a:effectLst>
                <a:cs typeface="Arial" charset="0"/>
              </a:rPr>
              <a:t>"</a:t>
            </a:r>
            <a:r>
              <a:rPr lang="ru-RU" sz="7200" b="1" i="1" dirty="0">
                <a:effectLst>
                  <a:outerShdw blurRad="38100" dist="38100" dir="2700000" algn="tl">
                    <a:srgbClr val="C0C0C0"/>
                  </a:outerShdw>
                </a:effectLst>
                <a:cs typeface="Arial" charset="0"/>
              </a:rPr>
              <a:t>         </a:t>
            </a:r>
            <a:r>
              <a:rPr lang="en-US" sz="7200" b="1" i="1" dirty="0">
                <a:effectLst>
                  <a:outerShdw blurRad="38100" dist="38100" dir="2700000" algn="tl">
                    <a:srgbClr val="C0C0C0"/>
                  </a:outerShdw>
                </a:effectLst>
                <a:cs typeface="Arial" charset="0"/>
              </a:rPr>
              <a:t>"</a:t>
            </a:r>
            <a:r>
              <a:rPr lang="ru-RU" sz="7200" b="1" i="1" dirty="0">
                <a:effectLst>
                  <a:outerShdw blurRad="38100" dist="38100" dir="2700000" algn="tl">
                    <a:srgbClr val="C0C0C0"/>
                  </a:outerShdw>
                </a:effectLst>
                <a:cs typeface="Arial" charset="0"/>
              </a:rPr>
              <a:t>Ь</a:t>
            </a:r>
            <a:endParaRPr lang="en-US" sz="7200" b="1" i="1" dirty="0">
              <a:effectLst>
                <a:outerShdw blurRad="38100" dist="38100" dir="2700000" algn="tl">
                  <a:srgbClr val="C0C0C0"/>
                </a:outerShdw>
              </a:effectLst>
              <a:cs typeface="Arial" charset="0"/>
            </a:endParaRPr>
          </a:p>
        </p:txBody>
      </p:sp>
      <p:pic>
        <p:nvPicPr>
          <p:cNvPr id="17416" name="Picture 6" descr="J0232725"/>
          <p:cNvPicPr>
            <a:picLocks noChangeAspect="1" noChangeArrowheads="1"/>
          </p:cNvPicPr>
          <p:nvPr/>
        </p:nvPicPr>
        <p:blipFill>
          <a:blip r:embed="rId6" cstate="print"/>
          <a:srcRect/>
          <a:stretch>
            <a:fillRect/>
          </a:stretch>
        </p:blipFill>
        <p:spPr bwMode="auto">
          <a:xfrm>
            <a:off x="3959225" y="1281113"/>
            <a:ext cx="1160463" cy="1554162"/>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33794"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6000" b="1" dirty="0">
                <a:solidFill>
                  <a:srgbClr val="FF0000"/>
                </a:solidFill>
                <a:effectLst>
                  <a:outerShdw blurRad="38100" dist="38100" dir="2700000" algn="tl">
                    <a:srgbClr val="000000"/>
                  </a:outerShdw>
                </a:effectLst>
              </a:rPr>
              <a:t>Переведите на древне-</a:t>
            </a:r>
          </a:p>
          <a:p>
            <a:pPr algn="ctr">
              <a:defRPr/>
            </a:pPr>
            <a:r>
              <a:rPr lang="ru-RU" sz="6000" b="1" dirty="0">
                <a:solidFill>
                  <a:srgbClr val="FF0000"/>
                </a:solidFill>
                <a:effectLst>
                  <a:outerShdw blurRad="38100" dist="38100" dir="2700000" algn="tl">
                    <a:srgbClr val="000000"/>
                  </a:outerShdw>
                </a:effectLst>
              </a:rPr>
              <a:t>греческий язык</a:t>
            </a:r>
          </a:p>
          <a:p>
            <a:pPr algn="ctr">
              <a:defRPr/>
            </a:pPr>
            <a:r>
              <a:rPr lang="ru-RU" sz="6000" b="1" dirty="0">
                <a:solidFill>
                  <a:srgbClr val="FF0000"/>
                </a:solidFill>
                <a:effectLst>
                  <a:outerShdw blurRad="38100" dist="38100" dir="2700000" algn="tl">
                    <a:srgbClr val="000000"/>
                  </a:outerShdw>
                </a:effectLst>
              </a:rPr>
              <a:t>«натянутая тетива»</a:t>
            </a:r>
            <a:endParaRPr lang="en-US" sz="6000" b="1" dirty="0">
              <a:solidFill>
                <a:srgbClr val="FF0000"/>
              </a:solidFill>
              <a:effectLst>
                <a:outerShdw blurRad="38100" dist="38100" dir="2700000" algn="tl">
                  <a:srgbClr val="000000"/>
                </a:outerShdw>
              </a:effectLst>
            </a:endParaRPr>
          </a:p>
        </p:txBody>
      </p:sp>
      <p:sp>
        <p:nvSpPr>
          <p:cNvPr id="33795" name="Rectangle 3"/>
          <p:cNvSpPr>
            <a:spLocks noChangeAspect="1" noChangeArrowheads="1"/>
          </p:cNvSpPr>
          <p:nvPr/>
        </p:nvSpPr>
        <p:spPr bwMode="auto">
          <a:xfrm>
            <a:off x="0" y="4910138"/>
            <a:ext cx="9144000" cy="1946275"/>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Гипотенуза</a:t>
            </a:r>
            <a:endParaRPr lang="en-US" sz="7200" b="1" dirty="0">
              <a:solidFill>
                <a:srgbClr val="FF0000"/>
              </a:solidFill>
              <a:effectLst>
                <a:outerShdw blurRad="38100" dist="38100" dir="2700000" algn="tl">
                  <a:srgbClr val="000000"/>
                </a:outerShdw>
              </a:effectLst>
            </a:endParaRPr>
          </a:p>
        </p:txBody>
      </p:sp>
      <p:sp>
        <p:nvSpPr>
          <p:cNvPr id="28676"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33797"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28678" name="Picture 7" descr="J0283535"/>
          <p:cNvPicPr>
            <a:picLocks noChangeAspect="1" noChangeArrowheads="1" noCrop="1"/>
          </p:cNvPicPr>
          <p:nvPr/>
        </p:nvPicPr>
        <p:blipFill>
          <a:blip r:embed="rId6" cstate="print"/>
          <a:srcRect/>
          <a:stretch>
            <a:fillRect/>
          </a:stretch>
        </p:blipFill>
        <p:spPr bwMode="auto">
          <a:xfrm>
            <a:off x="3711575" y="3152775"/>
            <a:ext cx="1925638" cy="1812925"/>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24578"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7200" b="1" dirty="0">
                <a:solidFill>
                  <a:srgbClr val="FF0000"/>
                </a:solidFill>
                <a:effectLst>
                  <a:outerShdw blurRad="38100" dist="38100" dir="2700000" algn="tl">
                    <a:srgbClr val="000000"/>
                  </a:outerShdw>
                </a:effectLst>
              </a:rPr>
              <a:t>БОРМ</a:t>
            </a:r>
            <a:endParaRPr lang="en-US" sz="7200" b="1" dirty="0">
              <a:solidFill>
                <a:srgbClr val="FF0000"/>
              </a:solidFill>
              <a:effectLst>
                <a:outerShdw blurRad="38100" dist="38100" dir="2700000" algn="tl">
                  <a:srgbClr val="000000"/>
                </a:outerShdw>
              </a:effectLst>
            </a:endParaRPr>
          </a:p>
        </p:txBody>
      </p:sp>
      <p:sp>
        <p:nvSpPr>
          <p:cNvPr id="24579"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РОМБ</a:t>
            </a:r>
            <a:endParaRPr lang="en-US" sz="7200" b="1" dirty="0">
              <a:solidFill>
                <a:srgbClr val="FF0000"/>
              </a:solidFill>
              <a:effectLst>
                <a:outerShdw blurRad="38100" dist="38100" dir="2700000" algn="tl">
                  <a:srgbClr val="000000"/>
                </a:outerShdw>
              </a:effectLst>
            </a:endParaRPr>
          </a:p>
        </p:txBody>
      </p:sp>
      <p:sp>
        <p:nvSpPr>
          <p:cNvPr id="19460"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24581" name="AutoShape 5">
            <a:hlinkClick r:id="rId5" action="ppaction://hlinksldjump"/>
          </p:cNvPr>
          <p:cNvSpPr>
            <a:spLocks noChangeArrowheads="1"/>
          </p:cNvSpPr>
          <p:nvPr/>
        </p:nvSpPr>
        <p:spPr bwMode="auto">
          <a:xfrm flipH="1">
            <a:off x="7489371" y="6068106"/>
            <a:ext cx="1262742"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dirty="0"/>
          </a:p>
        </p:txBody>
      </p:sp>
      <p:pic>
        <p:nvPicPr>
          <p:cNvPr id="19462" name="Picture 6" descr="J0232525"/>
          <p:cNvPicPr>
            <a:picLocks noChangeAspect="1" noChangeArrowheads="1"/>
          </p:cNvPicPr>
          <p:nvPr/>
        </p:nvPicPr>
        <p:blipFill>
          <a:blip r:embed="rId6" cstate="print"/>
          <a:srcRect/>
          <a:stretch>
            <a:fillRect/>
          </a:stretch>
        </p:blipFill>
        <p:spPr bwMode="auto">
          <a:xfrm>
            <a:off x="2511425" y="1512888"/>
            <a:ext cx="3397250" cy="2894012"/>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les.jpg"/>
          <p:cNvPicPr>
            <a:picLocks noChangeAspect="1"/>
          </p:cNvPicPr>
          <p:nvPr/>
        </p:nvPicPr>
        <p:blipFill>
          <a:blip r:embed="rId3" cstate="print"/>
          <a:stretch>
            <a:fillRect/>
          </a:stretch>
        </p:blipFill>
        <p:spPr>
          <a:xfrm>
            <a:off x="0" y="0"/>
            <a:ext cx="9144000" cy="6858000"/>
          </a:xfrm>
          <a:prstGeom prst="rect">
            <a:avLst/>
          </a:prstGeom>
          <a:noFill/>
        </p:spPr>
      </p:pic>
      <p:pic>
        <p:nvPicPr>
          <p:cNvPr id="3" name="Рисунок 2" descr="yozh4.png"/>
          <p:cNvPicPr>
            <a:picLocks noChangeAspect="1"/>
          </p:cNvPicPr>
          <p:nvPr/>
        </p:nvPicPr>
        <p:blipFill>
          <a:blip r:embed="rId4" cstate="print"/>
          <a:stretch>
            <a:fillRect/>
          </a:stretch>
        </p:blipFill>
        <p:spPr>
          <a:xfrm>
            <a:off x="-811539" y="-709215"/>
            <a:ext cx="5949596" cy="8220358"/>
          </a:xfrm>
          <a:prstGeom prst="rect">
            <a:avLst/>
          </a:prstGeom>
        </p:spPr>
      </p:pic>
      <p:sp>
        <p:nvSpPr>
          <p:cNvPr id="12" name="Выноска-облако 11"/>
          <p:cNvSpPr/>
          <p:nvPr/>
        </p:nvSpPr>
        <p:spPr>
          <a:xfrm rot="434321">
            <a:off x="4187838" y="510558"/>
            <a:ext cx="3299964" cy="1944216"/>
          </a:xfrm>
          <a:prstGeom prst="cloudCallout">
            <a:avLst>
              <a:gd name="adj1" fmla="val -58188"/>
              <a:gd name="adj2" fmla="val 84906"/>
            </a:avLst>
          </a:prstGeom>
          <a:solidFill>
            <a:srgbClr val="1DDBEF">
              <a:alpha val="3764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FF0000"/>
                </a:solidFill>
              </a:rPr>
              <a:t>Помогите мне собрать яблоки!</a:t>
            </a:r>
            <a:endParaRPr lang="ru-RU" sz="2800" dirty="0">
              <a:solidFill>
                <a:srgbClr val="FF0000"/>
              </a:solidFill>
            </a:endParaRPr>
          </a:p>
        </p:txBody>
      </p:sp>
      <p:sp>
        <p:nvSpPr>
          <p:cNvPr id="14" name="TextBox 13"/>
          <p:cNvSpPr txBox="1"/>
          <p:nvPr/>
        </p:nvSpPr>
        <p:spPr>
          <a:xfrm>
            <a:off x="5370285" y="5094515"/>
            <a:ext cx="348343" cy="276999"/>
          </a:xfrm>
          <a:prstGeom prst="rect">
            <a:avLst/>
          </a:prstGeom>
          <a:noFill/>
        </p:spPr>
        <p:txBody>
          <a:bodyPr wrap="square" rtlCol="0">
            <a:spAutoFit/>
          </a:bodyPr>
          <a:lstStyle/>
          <a:p>
            <a:r>
              <a:rPr lang="ru-RU" dirty="0" smtClean="0"/>
              <a:t>1</a:t>
            </a:r>
            <a:endParaRPr lang="ru-RU" dirty="0"/>
          </a:p>
        </p:txBody>
      </p:sp>
      <p:sp>
        <p:nvSpPr>
          <p:cNvPr id="15" name="TextBox 14"/>
          <p:cNvSpPr txBox="1"/>
          <p:nvPr/>
        </p:nvSpPr>
        <p:spPr>
          <a:xfrm>
            <a:off x="7269481" y="5138057"/>
            <a:ext cx="45719" cy="276999"/>
          </a:xfrm>
          <a:prstGeom prst="rect">
            <a:avLst/>
          </a:prstGeom>
          <a:noFill/>
        </p:spPr>
        <p:txBody>
          <a:bodyPr wrap="square" rtlCol="0">
            <a:spAutoFit/>
          </a:bodyPr>
          <a:lstStyle/>
          <a:p>
            <a:r>
              <a:rPr lang="ru-RU" dirty="0" smtClean="0"/>
              <a:t>2</a:t>
            </a:r>
            <a:endParaRPr lang="ru-RU" dirty="0"/>
          </a:p>
        </p:txBody>
      </p:sp>
      <p:sp>
        <p:nvSpPr>
          <p:cNvPr id="17" name="TextBox 16"/>
          <p:cNvSpPr txBox="1"/>
          <p:nvPr/>
        </p:nvSpPr>
        <p:spPr>
          <a:xfrm>
            <a:off x="4397829" y="6342743"/>
            <a:ext cx="348342" cy="276999"/>
          </a:xfrm>
          <a:prstGeom prst="rect">
            <a:avLst/>
          </a:prstGeom>
          <a:noFill/>
        </p:spPr>
        <p:txBody>
          <a:bodyPr wrap="square" rtlCol="0">
            <a:spAutoFit/>
          </a:bodyPr>
          <a:lstStyle/>
          <a:p>
            <a:r>
              <a:rPr lang="ru-RU" dirty="0" smtClean="0"/>
              <a:t>4</a:t>
            </a:r>
            <a:endParaRPr lang="ru-RU" dirty="0"/>
          </a:p>
        </p:txBody>
      </p:sp>
      <p:sp>
        <p:nvSpPr>
          <p:cNvPr id="13" name="Скругленный прямоугольник 12"/>
          <p:cNvSpPr/>
          <p:nvPr/>
        </p:nvSpPr>
        <p:spPr>
          <a:xfrm>
            <a:off x="0" y="5900057"/>
            <a:ext cx="2670628" cy="957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C00000"/>
                </a:solidFill>
                <a:hlinkClick r:id="rId5" action="ppaction://hlinksldjump"/>
              </a:rPr>
              <a:t>Завершить</a:t>
            </a:r>
            <a:r>
              <a:rPr lang="ru-RU" sz="2000" dirty="0" smtClean="0">
                <a:solidFill>
                  <a:srgbClr val="C00000"/>
                </a:solidFill>
              </a:rPr>
              <a:t> </a:t>
            </a:r>
            <a:r>
              <a:rPr lang="ru-RU" sz="2000" dirty="0" smtClean="0">
                <a:solidFill>
                  <a:srgbClr val="FF0000"/>
                </a:solidFill>
              </a:rPr>
              <a:t>игру</a:t>
            </a:r>
            <a:endParaRPr lang="ru-RU" sz="2000" dirty="0">
              <a:solidFill>
                <a:srgbClr val="FF0000"/>
              </a:solidFill>
            </a:endParaRPr>
          </a:p>
        </p:txBody>
      </p:sp>
      <p:sp>
        <p:nvSpPr>
          <p:cNvPr id="18" name="TextBox 17"/>
          <p:cNvSpPr txBox="1"/>
          <p:nvPr/>
        </p:nvSpPr>
        <p:spPr>
          <a:xfrm>
            <a:off x="5428343" y="6241143"/>
            <a:ext cx="304800" cy="275771"/>
          </a:xfrm>
          <a:prstGeom prst="rect">
            <a:avLst/>
          </a:prstGeom>
          <a:noFill/>
        </p:spPr>
        <p:txBody>
          <a:bodyPr wrap="square" rtlCol="0">
            <a:spAutoFit/>
          </a:bodyPr>
          <a:lstStyle/>
          <a:p>
            <a:r>
              <a:rPr lang="ru-RU" dirty="0" smtClean="0"/>
              <a:t>5</a:t>
            </a:r>
            <a:endParaRPr lang="ru-RU" dirty="0"/>
          </a:p>
        </p:txBody>
      </p:sp>
      <p:sp>
        <p:nvSpPr>
          <p:cNvPr id="19" name="TextBox 18"/>
          <p:cNvSpPr txBox="1"/>
          <p:nvPr/>
        </p:nvSpPr>
        <p:spPr>
          <a:xfrm>
            <a:off x="6545943" y="6241143"/>
            <a:ext cx="145143" cy="275771"/>
          </a:xfrm>
          <a:prstGeom prst="rect">
            <a:avLst/>
          </a:prstGeom>
          <a:noFill/>
        </p:spPr>
        <p:txBody>
          <a:bodyPr wrap="square" rtlCol="0">
            <a:spAutoFit/>
          </a:bodyPr>
          <a:lstStyle/>
          <a:p>
            <a:r>
              <a:rPr lang="ru-RU" dirty="0" smtClean="0"/>
              <a:t>6</a:t>
            </a:r>
            <a:endParaRPr lang="ru-RU" dirty="0"/>
          </a:p>
        </p:txBody>
      </p:sp>
      <p:sp>
        <p:nvSpPr>
          <p:cNvPr id="20" name="TextBox 19"/>
          <p:cNvSpPr txBox="1"/>
          <p:nvPr/>
        </p:nvSpPr>
        <p:spPr>
          <a:xfrm>
            <a:off x="7663543" y="6313714"/>
            <a:ext cx="203200" cy="275772"/>
          </a:xfrm>
          <a:prstGeom prst="rect">
            <a:avLst/>
          </a:prstGeom>
          <a:noFill/>
        </p:spPr>
        <p:txBody>
          <a:bodyPr wrap="square" rtlCol="0">
            <a:spAutoFit/>
          </a:bodyPr>
          <a:lstStyle/>
          <a:p>
            <a:r>
              <a:rPr lang="ru-RU" dirty="0" smtClean="0"/>
              <a:t>7</a:t>
            </a:r>
            <a:endParaRPr lang="ru-RU" dirty="0"/>
          </a:p>
        </p:txBody>
      </p:sp>
      <p:sp>
        <p:nvSpPr>
          <p:cNvPr id="21" name="TextBox 20"/>
          <p:cNvSpPr txBox="1"/>
          <p:nvPr/>
        </p:nvSpPr>
        <p:spPr>
          <a:xfrm>
            <a:off x="8606971" y="6037943"/>
            <a:ext cx="174172" cy="276999"/>
          </a:xfrm>
          <a:prstGeom prst="rect">
            <a:avLst/>
          </a:prstGeom>
          <a:noFill/>
        </p:spPr>
        <p:txBody>
          <a:bodyPr wrap="square" rtlCol="0">
            <a:spAutoFit/>
          </a:bodyPr>
          <a:lstStyle/>
          <a:p>
            <a:r>
              <a:rPr lang="ru-RU" dirty="0" smtClean="0"/>
              <a:t>8</a:t>
            </a:r>
            <a:endParaRPr lang="ru-RU" dirty="0"/>
          </a:p>
        </p:txBody>
      </p:sp>
      <p:pic>
        <p:nvPicPr>
          <p:cNvPr id="22" name="Рисунок 21" descr="600px-ObsidianOregon.jpg">
            <a:hlinkClick r:id="rId6" action="ppaction://hlinksldjump"/>
          </p:cNvPr>
          <p:cNvPicPr>
            <a:picLocks noChangeAspect="1"/>
          </p:cNvPicPr>
          <p:nvPr/>
        </p:nvPicPr>
        <p:blipFill>
          <a:blip r:embed="rId7" cstate="print"/>
          <a:stretch>
            <a:fillRect/>
          </a:stretch>
        </p:blipFill>
        <p:spPr>
          <a:xfrm>
            <a:off x="5455985" y="4845454"/>
            <a:ext cx="879513" cy="797058"/>
          </a:xfrm>
          <a:prstGeom prst="ellipse">
            <a:avLst/>
          </a:prstGeom>
          <a:noFill/>
          <a:ln>
            <a:noFill/>
          </a:ln>
        </p:spPr>
      </p:pic>
      <p:pic>
        <p:nvPicPr>
          <p:cNvPr id="23" name="Рисунок 22" descr="600px-ObsidianOregon.jpg">
            <a:hlinkClick r:id="rId8" action="ppaction://hlinksldjump"/>
          </p:cNvPr>
          <p:cNvPicPr>
            <a:picLocks noChangeAspect="1"/>
          </p:cNvPicPr>
          <p:nvPr/>
        </p:nvPicPr>
        <p:blipFill>
          <a:blip r:embed="rId9" cstate="print"/>
          <a:stretch>
            <a:fillRect/>
          </a:stretch>
        </p:blipFill>
        <p:spPr>
          <a:xfrm>
            <a:off x="8131199" y="5705872"/>
            <a:ext cx="873473" cy="1152128"/>
          </a:xfrm>
          <a:prstGeom prst="ellipse">
            <a:avLst/>
          </a:prstGeom>
          <a:noFill/>
        </p:spPr>
      </p:pic>
      <p:pic>
        <p:nvPicPr>
          <p:cNvPr id="24" name="Рисунок 23" descr="600px-ObsidianOregon.jpg">
            <a:hlinkClick r:id="rId10" action="ppaction://hlinksldjump"/>
          </p:cNvPr>
          <p:cNvPicPr>
            <a:picLocks noChangeAspect="1"/>
          </p:cNvPicPr>
          <p:nvPr/>
        </p:nvPicPr>
        <p:blipFill>
          <a:blip r:embed="rId9" cstate="print"/>
          <a:stretch>
            <a:fillRect/>
          </a:stretch>
        </p:blipFill>
        <p:spPr>
          <a:xfrm>
            <a:off x="7300741" y="5705872"/>
            <a:ext cx="873473" cy="1152128"/>
          </a:xfrm>
          <a:prstGeom prst="ellipse">
            <a:avLst/>
          </a:prstGeom>
        </p:spPr>
      </p:pic>
      <p:pic>
        <p:nvPicPr>
          <p:cNvPr id="25" name="Рисунок 24" descr="600px-ObsidianOregon.jpg">
            <a:hlinkClick r:id="rId11" action="ppaction://hlinksldjump"/>
          </p:cNvPr>
          <p:cNvPicPr>
            <a:picLocks noChangeAspect="1"/>
          </p:cNvPicPr>
          <p:nvPr/>
        </p:nvPicPr>
        <p:blipFill>
          <a:blip r:embed="rId7" cstate="print"/>
          <a:stretch>
            <a:fillRect/>
          </a:stretch>
        </p:blipFill>
        <p:spPr>
          <a:xfrm>
            <a:off x="6167185" y="5759878"/>
            <a:ext cx="1152128" cy="1044116"/>
          </a:xfrm>
          <a:prstGeom prst="ellipse">
            <a:avLst/>
          </a:prstGeom>
        </p:spPr>
      </p:pic>
      <p:pic>
        <p:nvPicPr>
          <p:cNvPr id="26" name="Рисунок 25" descr="600px-ObsidianOregon.jpg">
            <a:hlinkClick r:id="rId12" action="ppaction://hlinksldjump"/>
          </p:cNvPr>
          <p:cNvPicPr>
            <a:picLocks noChangeAspect="1"/>
          </p:cNvPicPr>
          <p:nvPr/>
        </p:nvPicPr>
        <p:blipFill>
          <a:blip r:embed="rId7" cstate="print"/>
          <a:stretch>
            <a:fillRect/>
          </a:stretch>
        </p:blipFill>
        <p:spPr>
          <a:xfrm>
            <a:off x="5027815" y="5759878"/>
            <a:ext cx="1152128" cy="1044116"/>
          </a:xfrm>
          <a:prstGeom prst="ellipse">
            <a:avLst/>
          </a:prstGeom>
        </p:spPr>
      </p:pic>
      <p:pic>
        <p:nvPicPr>
          <p:cNvPr id="27" name="Рисунок 26" descr="600px-ObsidianOregon.jpg">
            <a:hlinkClick r:id="rId13" action="ppaction://hlinksldjump"/>
          </p:cNvPr>
          <p:cNvPicPr>
            <a:picLocks noChangeAspect="1"/>
          </p:cNvPicPr>
          <p:nvPr/>
        </p:nvPicPr>
        <p:blipFill>
          <a:blip r:embed="rId9" cstate="print"/>
          <a:stretch>
            <a:fillRect/>
          </a:stretch>
        </p:blipFill>
        <p:spPr>
          <a:xfrm>
            <a:off x="4216455" y="5705872"/>
            <a:ext cx="873473" cy="1152128"/>
          </a:xfrm>
          <a:prstGeom prst="ellipse">
            <a:avLst/>
          </a:prstGeom>
        </p:spPr>
      </p:pic>
      <p:pic>
        <p:nvPicPr>
          <p:cNvPr id="28" name="Рисунок 27" descr="600px-ObsidianOregon.jpg">
            <a:hlinkClick r:id="rId14" action="ppaction://hlinksldjump"/>
          </p:cNvPr>
          <p:cNvPicPr>
            <a:picLocks noChangeAspect="1"/>
          </p:cNvPicPr>
          <p:nvPr/>
        </p:nvPicPr>
        <p:blipFill>
          <a:blip r:embed="rId7" cstate="print"/>
          <a:stretch>
            <a:fillRect/>
          </a:stretch>
        </p:blipFill>
        <p:spPr>
          <a:xfrm>
            <a:off x="7858101" y="4750318"/>
            <a:ext cx="1017399" cy="922017"/>
          </a:xfrm>
          <a:prstGeom prst="ellipse">
            <a:avLst/>
          </a:prstGeom>
          <a:noFill/>
          <a:ln w="3175">
            <a:noFill/>
          </a:ln>
        </p:spPr>
      </p:pic>
      <p:pic>
        <p:nvPicPr>
          <p:cNvPr id="29" name="Рисунок 28" descr="600px-ObsidianOregon.jpg">
            <a:hlinkClick r:id="rId15" action="ppaction://hlinksldjump"/>
          </p:cNvPr>
          <p:cNvPicPr>
            <a:picLocks noChangeAspect="1"/>
          </p:cNvPicPr>
          <p:nvPr/>
        </p:nvPicPr>
        <p:blipFill>
          <a:blip r:embed="rId9" cstate="print"/>
          <a:stretch>
            <a:fillRect/>
          </a:stretch>
        </p:blipFill>
        <p:spPr>
          <a:xfrm>
            <a:off x="6918789" y="4826012"/>
            <a:ext cx="617265" cy="814185"/>
          </a:xfrm>
          <a:prstGeom prst="ellipse">
            <a:avLst/>
          </a:prstGeom>
          <a:solidFill>
            <a:srgbClr val="92D050"/>
          </a:solidFill>
        </p:spPr>
      </p:pic>
    </p:spTree>
  </p:cSld>
  <p:clrMapOvr>
    <a:masterClrMapping/>
  </p:clrMapOvr>
  <p:transition spd="slow">
    <p:dissolve/>
    <p:sndAc>
      <p:stSnd>
        <p:snd r:embed="rId2" name="TYPBEL0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1.11111E-6 4.27746E-6 L -0.36146 -0.05041 " pathEditMode="relative" rAng="0" ptsTypes="AA">
                                      <p:cBhvr>
                                        <p:cTn id="12" dur="2000" fill="hold"/>
                                        <p:tgtEl>
                                          <p:spTgt spid="22"/>
                                        </p:tgtEl>
                                        <p:attrNameLst>
                                          <p:attrName>ppt_x</p:attrName>
                                          <p:attrName>ppt_y</p:attrName>
                                        </p:attrNameLst>
                                      </p:cBhvr>
                                      <p:rCtr x="-181" y="-25"/>
                                    </p:animMotion>
                                  </p:childTnLst>
                                </p:cTn>
                              </p:par>
                            </p:childTnLst>
                          </p:cTn>
                        </p:par>
                      </p:childTnLst>
                    </p:cTn>
                  </p:par>
                </p:childTnLst>
              </p:cTn>
              <p:nextCondLst>
                <p:cond evt="onClick" delay="0">
                  <p:tgtEl>
                    <p:spTgt spid="22"/>
                  </p:tgtEl>
                </p:cond>
              </p:nextCondLst>
            </p:seq>
            <p:seq concurrent="1" nextAc="seek">
              <p:cTn id="13" restart="whenNotActive" fill="hold" evtFilter="cancelBubble" nodeType="interactiveSeq">
                <p:stCondLst>
                  <p:cond evt="onClick" delay="0">
                    <p:tgtEl>
                      <p:spTgt spid="23"/>
                    </p:tgtEl>
                  </p:cond>
                </p:stCondLst>
                <p:endSync evt="end" delay="0">
                  <p:rtn val="all"/>
                </p:endSync>
                <p:childTnLst>
                  <p:par>
                    <p:cTn id="14" fill="hold">
                      <p:stCondLst>
                        <p:cond delay="0"/>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2.77778E-7 -1.79191E-6 L -0.37118 -0.16277 " pathEditMode="relative" rAng="0" ptsTypes="AA">
                                      <p:cBhvr>
                                        <p:cTn id="17" dur="2000" fill="hold"/>
                                        <p:tgtEl>
                                          <p:spTgt spid="23"/>
                                        </p:tgtEl>
                                        <p:attrNameLst>
                                          <p:attrName>ppt_x</p:attrName>
                                          <p:attrName>ppt_y</p:attrName>
                                        </p:attrNameLst>
                                      </p:cBhvr>
                                      <p:rCtr x="-186" y="-81"/>
                                    </p:animMotion>
                                  </p:child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5.55556E-7 -3.2948E-6 L -0.68542 -0.17109 " pathEditMode="relative" rAng="0" ptsTypes="AA">
                                      <p:cBhvr>
                                        <p:cTn id="22" dur="2000" fill="hold"/>
                                        <p:tgtEl>
                                          <p:spTgt spid="24"/>
                                        </p:tgtEl>
                                        <p:attrNameLst>
                                          <p:attrName>ppt_x</p:attrName>
                                          <p:attrName>ppt_y</p:attrName>
                                        </p:attrNameLst>
                                      </p:cBhvr>
                                      <p:rCtr x="-343" y="-86"/>
                                    </p:animMotion>
                                  </p:child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25"/>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0 -3.2948E-6 L -0.52031 -0.25364 " pathEditMode="relative" rAng="0" ptsTypes="AA">
                                      <p:cBhvr>
                                        <p:cTn id="27" dur="2000" fill="hold"/>
                                        <p:tgtEl>
                                          <p:spTgt spid="25"/>
                                        </p:tgtEl>
                                        <p:attrNameLst>
                                          <p:attrName>ppt_x</p:attrName>
                                          <p:attrName>ppt_y</p:attrName>
                                        </p:attrNameLst>
                                      </p:cBhvr>
                                      <p:rCtr x="-260" y="-127"/>
                                    </p:animMotion>
                                  </p:childTnLst>
                                </p:cTn>
                              </p:par>
                            </p:childTnLst>
                          </p:cTn>
                        </p:par>
                      </p:childTnLst>
                    </p:cTn>
                  </p:par>
                </p:childTnLst>
              </p:cTn>
              <p:nextCondLst>
                <p:cond evt="onClick" delay="0">
                  <p:tgtEl>
                    <p:spTgt spid="25"/>
                  </p:tgtEl>
                </p:cond>
              </p:nextCondLst>
            </p:seq>
            <p:seq concurrent="1" nextAc="seek">
              <p:cTn id="28" restart="whenNotActive" fill="hold" evtFilter="cancelBubble" nodeType="interactiveSeq">
                <p:stCondLst>
                  <p:cond evt="onClick" delay="0">
                    <p:tgtEl>
                      <p:spTgt spid="26"/>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2.77778E-6 2.71676E-6 L -0.35191 -0.28948 " pathEditMode="relative" rAng="0" ptsTypes="AA">
                                      <p:cBhvr>
                                        <p:cTn id="32" dur="2000" fill="hold"/>
                                        <p:tgtEl>
                                          <p:spTgt spid="26"/>
                                        </p:tgtEl>
                                        <p:attrNameLst>
                                          <p:attrName>ppt_x</p:attrName>
                                          <p:attrName>ppt_y</p:attrName>
                                        </p:attrNameLst>
                                      </p:cBhvr>
                                      <p:rCtr x="-176" y="-145"/>
                                    </p:animMotion>
                                  </p:childTnLst>
                                </p:cTn>
                              </p:par>
                            </p:childTnLst>
                          </p:cTn>
                        </p:par>
                      </p:childTnLst>
                    </p:cTn>
                  </p:par>
                </p:childTnLst>
              </p:cTn>
              <p:nextCondLst>
                <p:cond evt="onClick" delay="0">
                  <p:tgtEl>
                    <p:spTgt spid="26"/>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4.16667E-6 -3.2948E-6 L -0.30277 -0.20046 " pathEditMode="relative" rAng="0" ptsTypes="AA">
                                      <p:cBhvr>
                                        <p:cTn id="37" dur="2000" fill="hold"/>
                                        <p:tgtEl>
                                          <p:spTgt spid="27"/>
                                        </p:tgtEl>
                                        <p:attrNameLst>
                                          <p:attrName>ppt_x</p:attrName>
                                          <p:attrName>ppt_y</p:attrName>
                                        </p:attrNameLst>
                                      </p:cBhvr>
                                      <p:rCtr x="-151" y="-100"/>
                                    </p:animMotion>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4.16667E-6 -6.93642E-7 L -0.76164 -0.08277 " pathEditMode="relative" rAng="0" ptsTypes="AA">
                                      <p:cBhvr>
                                        <p:cTn id="42" dur="2000" fill="hold"/>
                                        <p:tgtEl>
                                          <p:spTgt spid="28"/>
                                        </p:tgtEl>
                                        <p:attrNameLst>
                                          <p:attrName>ppt_x</p:attrName>
                                          <p:attrName>ppt_y</p:attrName>
                                        </p:attrNameLst>
                                      </p:cBhvr>
                                      <p:rCtr x="-381" y="-41"/>
                                    </p:animMotion>
                                  </p:childTnLst>
                                </p:cTn>
                              </p:par>
                            </p:childTnLst>
                          </p:cTn>
                        </p:par>
                      </p:childTnLst>
                    </p:cTn>
                  </p:par>
                </p:childTnLst>
              </p:cTn>
              <p:nextCondLst>
                <p:cond evt="onClick" delay="0">
                  <p:tgtEl>
                    <p:spTgt spid="28"/>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0.06667 0.00208 L -0.45868 -0.10358 " pathEditMode="relative" rAng="0" ptsTypes="AA">
                                      <p:cBhvr>
                                        <p:cTn id="47" dur="2000" fill="hold"/>
                                        <p:tgtEl>
                                          <p:spTgt spid="29"/>
                                        </p:tgtEl>
                                        <p:attrNameLst>
                                          <p:attrName>ppt_x</p:attrName>
                                          <p:attrName>ppt_y</p:attrName>
                                        </p:attrNameLst>
                                      </p:cBhvr>
                                      <p:rCtr x="-263" y="-53"/>
                                    </p:animMotion>
                                  </p:childTnLst>
                                </p:cTn>
                              </p:par>
                            </p:childTnLst>
                          </p:cTn>
                        </p:par>
                      </p:childTnLst>
                    </p:cTn>
                  </p:par>
                </p:childTnLst>
              </p:cTn>
              <p:nextCondLst>
                <p:cond evt="onClick" delay="0">
                  <p:tgtEl>
                    <p:spTgt spid="29"/>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9" name="Рисунок 8" descr="Рисунок1.jpg"/>
          <p:cNvPicPr>
            <a:picLocks noChangeAspect="1"/>
          </p:cNvPicPr>
          <p:nvPr/>
        </p:nvPicPr>
        <p:blipFill>
          <a:blip r:embed="rId3" cstate="print"/>
          <a:stretch>
            <a:fillRect/>
          </a:stretch>
        </p:blipFill>
        <p:spPr>
          <a:xfrm>
            <a:off x="-2" y="-1"/>
            <a:ext cx="9144001" cy="6910251"/>
          </a:xfrm>
          <a:prstGeom prst="rect">
            <a:avLst/>
          </a:prstGeom>
        </p:spPr>
      </p:pic>
      <p:graphicFrame>
        <p:nvGraphicFramePr>
          <p:cNvPr id="6" name="Схема 5"/>
          <p:cNvGraphicFramePr/>
          <p:nvPr/>
        </p:nvGraphicFramePr>
        <p:xfrm>
          <a:off x="1405903" y="188686"/>
          <a:ext cx="6664042" cy="5812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utoShape 5">
            <a:hlinkClick r:id="rId9" action="ppaction://hlinksldjump"/>
          </p:cNvPr>
          <p:cNvSpPr>
            <a:spLocks noChangeArrowheads="1"/>
          </p:cNvSpPr>
          <p:nvPr/>
        </p:nvSpPr>
        <p:spPr bwMode="auto">
          <a:xfrm>
            <a:off x="3422196" y="3316513"/>
            <a:ext cx="714375" cy="341539"/>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sp>
        <p:nvSpPr>
          <p:cNvPr id="10" name="Овал 9">
            <a:hlinkClick r:id="rId9" action="ppaction://hlinksldjump"/>
          </p:cNvPr>
          <p:cNvSpPr/>
          <p:nvPr/>
        </p:nvSpPr>
        <p:spPr>
          <a:xfrm>
            <a:off x="3203848" y="6021288"/>
            <a:ext cx="2664296" cy="62068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rgbClr val="002060"/>
                </a:solidFill>
              </a:rPr>
              <a:t>Начать игру</a:t>
            </a:r>
            <a:endParaRPr lang="ru-RU" sz="2400" b="1" dirty="0">
              <a:solidFill>
                <a:srgbClr val="002060"/>
              </a:solidFill>
            </a:endParaRPr>
          </a:p>
        </p:txBody>
      </p:sp>
    </p:spTree>
  </p:cSld>
  <p:clrMapOvr>
    <a:masterClrMapping/>
  </p:clrMapOvr>
  <p:transition spd="slow">
    <p:dissolve/>
    <p:sndAc>
      <p:stSnd>
        <p:snd r:embed="rId2" name="TYPBEL0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25602"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7200" b="1" dirty="0">
                <a:solidFill>
                  <a:srgbClr val="FF0000"/>
                </a:solidFill>
                <a:effectLst>
                  <a:outerShdw blurRad="38100" dist="38100" dir="2700000" algn="tl">
                    <a:srgbClr val="000000"/>
                  </a:outerShdw>
                </a:effectLst>
              </a:rPr>
              <a:t>ДАРАКВТ</a:t>
            </a:r>
            <a:endParaRPr lang="en-US" sz="7200" b="1" dirty="0">
              <a:solidFill>
                <a:srgbClr val="FF0000"/>
              </a:solidFill>
              <a:effectLst>
                <a:outerShdw blurRad="38100" dist="38100" dir="2700000" algn="tl">
                  <a:srgbClr val="000000"/>
                </a:outerShdw>
              </a:effectLst>
            </a:endParaRPr>
          </a:p>
        </p:txBody>
      </p:sp>
      <p:sp>
        <p:nvSpPr>
          <p:cNvPr id="25603"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КВАДРАТ</a:t>
            </a:r>
            <a:endParaRPr lang="en-US" sz="7200" b="1" dirty="0">
              <a:solidFill>
                <a:srgbClr val="FF0000"/>
              </a:solidFill>
              <a:effectLst>
                <a:outerShdw blurRad="38100" dist="38100" dir="2700000" algn="tl">
                  <a:srgbClr val="000000"/>
                </a:outerShdw>
              </a:effectLst>
            </a:endParaRPr>
          </a:p>
        </p:txBody>
      </p:sp>
      <p:sp>
        <p:nvSpPr>
          <p:cNvPr id="20484"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25605"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20486" name="Picture 7" descr="AN056"/>
          <p:cNvPicPr>
            <a:picLocks noChangeAspect="1" noChangeArrowheads="1" noCrop="1"/>
          </p:cNvPicPr>
          <p:nvPr/>
        </p:nvPicPr>
        <p:blipFill>
          <a:blip r:embed="rId6" cstate="print"/>
          <a:srcRect/>
          <a:stretch>
            <a:fillRect/>
          </a:stretch>
        </p:blipFill>
        <p:spPr bwMode="auto">
          <a:xfrm>
            <a:off x="3529013" y="1870075"/>
            <a:ext cx="2211387" cy="2436813"/>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26626"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7200" b="1" dirty="0">
                <a:solidFill>
                  <a:srgbClr val="FF0000"/>
                </a:solidFill>
                <a:effectLst>
                  <a:outerShdw blurRad="38100" dist="38100" dir="2700000" algn="tl">
                    <a:srgbClr val="000000"/>
                  </a:outerShdw>
                </a:effectLst>
              </a:rPr>
              <a:t>ЛЕТЛИЬЕД</a:t>
            </a:r>
            <a:endParaRPr lang="en-US" sz="7200" b="1" dirty="0">
              <a:solidFill>
                <a:srgbClr val="FF0000"/>
              </a:solidFill>
              <a:effectLst>
                <a:outerShdw blurRad="38100" dist="38100" dir="2700000" algn="tl">
                  <a:srgbClr val="000000"/>
                </a:outerShdw>
              </a:effectLst>
            </a:endParaRPr>
          </a:p>
        </p:txBody>
      </p:sp>
      <p:sp>
        <p:nvSpPr>
          <p:cNvPr id="26627"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ДЕЛИТЕЛЬ</a:t>
            </a:r>
            <a:endParaRPr lang="en-US" sz="7200" b="1" dirty="0">
              <a:solidFill>
                <a:srgbClr val="FF0000"/>
              </a:solidFill>
              <a:effectLst>
                <a:outerShdw blurRad="38100" dist="38100" dir="2700000" algn="tl">
                  <a:srgbClr val="000000"/>
                </a:outerShdw>
              </a:effectLst>
            </a:endParaRPr>
          </a:p>
        </p:txBody>
      </p:sp>
      <p:sp>
        <p:nvSpPr>
          <p:cNvPr id="21508"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26629"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21510" name="Picture 7" descr="AG00317_"/>
          <p:cNvPicPr>
            <a:picLocks noChangeAspect="1" noChangeArrowheads="1" noCrop="1"/>
          </p:cNvPicPr>
          <p:nvPr/>
        </p:nvPicPr>
        <p:blipFill>
          <a:blip r:embed="rId6" cstate="print"/>
          <a:srcRect/>
          <a:stretch>
            <a:fillRect/>
          </a:stretch>
        </p:blipFill>
        <p:spPr bwMode="auto">
          <a:xfrm>
            <a:off x="3576638" y="1349375"/>
            <a:ext cx="2428875" cy="3119438"/>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27650"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7200" b="1" dirty="0">
                <a:solidFill>
                  <a:srgbClr val="FF0000"/>
                </a:solidFill>
                <a:effectLst>
                  <a:outerShdw blurRad="38100" dist="38100" dir="2700000" algn="tl">
                    <a:srgbClr val="000000"/>
                  </a:outerShdw>
                </a:effectLst>
              </a:rPr>
              <a:t>ПРИЦЯОРОП</a:t>
            </a:r>
            <a:endParaRPr lang="en-US" sz="7200" b="1" dirty="0">
              <a:solidFill>
                <a:srgbClr val="FF0000"/>
              </a:solidFill>
              <a:effectLst>
                <a:outerShdw blurRad="38100" dist="38100" dir="2700000" algn="tl">
                  <a:srgbClr val="000000"/>
                </a:outerShdw>
              </a:effectLst>
            </a:endParaRPr>
          </a:p>
        </p:txBody>
      </p:sp>
      <p:sp>
        <p:nvSpPr>
          <p:cNvPr id="27651"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ПРОПОРЦИЯ</a:t>
            </a:r>
            <a:endParaRPr lang="en-US" sz="7200" b="1" dirty="0">
              <a:solidFill>
                <a:srgbClr val="FF0000"/>
              </a:solidFill>
              <a:effectLst>
                <a:outerShdw blurRad="38100" dist="38100" dir="2700000" algn="tl">
                  <a:srgbClr val="000000"/>
                </a:outerShdw>
              </a:effectLst>
            </a:endParaRPr>
          </a:p>
        </p:txBody>
      </p:sp>
      <p:sp>
        <p:nvSpPr>
          <p:cNvPr id="22532"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27653"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22534" name="Picture 6" descr="J0232524"/>
          <p:cNvPicPr>
            <a:picLocks noChangeAspect="1" noChangeArrowheads="1"/>
          </p:cNvPicPr>
          <p:nvPr/>
        </p:nvPicPr>
        <p:blipFill>
          <a:blip r:embed="rId6" cstate="print"/>
          <a:srcRect/>
          <a:stretch>
            <a:fillRect/>
          </a:stretch>
        </p:blipFill>
        <p:spPr bwMode="auto">
          <a:xfrm>
            <a:off x="3363913" y="1482725"/>
            <a:ext cx="2257425" cy="3065463"/>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28674"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7200" b="1" dirty="0">
                <a:solidFill>
                  <a:srgbClr val="FF0000"/>
                </a:solidFill>
                <a:effectLst>
                  <a:outerShdw blurRad="38100" dist="38100" dir="2700000" algn="tl">
                    <a:srgbClr val="000000"/>
                  </a:outerShdw>
                </a:effectLst>
              </a:rPr>
              <a:t>ИТЛИЬЛЕСЧ</a:t>
            </a:r>
            <a:endParaRPr lang="en-US" sz="7200" b="1" dirty="0">
              <a:solidFill>
                <a:srgbClr val="FF0000"/>
              </a:solidFill>
              <a:effectLst>
                <a:outerShdw blurRad="38100" dist="38100" dir="2700000" algn="tl">
                  <a:srgbClr val="000000"/>
                </a:outerShdw>
              </a:effectLst>
            </a:endParaRPr>
          </a:p>
        </p:txBody>
      </p:sp>
      <p:sp>
        <p:nvSpPr>
          <p:cNvPr id="28675"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ЧИСЛИТЕЛЬ</a:t>
            </a:r>
            <a:endParaRPr lang="en-US" sz="7200" b="1" dirty="0">
              <a:solidFill>
                <a:srgbClr val="FF0000"/>
              </a:solidFill>
              <a:effectLst>
                <a:outerShdw blurRad="38100" dist="38100" dir="2700000" algn="tl">
                  <a:srgbClr val="000000"/>
                </a:outerShdw>
              </a:effectLst>
            </a:endParaRPr>
          </a:p>
        </p:txBody>
      </p:sp>
      <p:sp>
        <p:nvSpPr>
          <p:cNvPr id="23556"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28677"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23558" name="Picture 7" descr="AN065"/>
          <p:cNvPicPr>
            <a:picLocks noChangeAspect="1" noChangeArrowheads="1" noCrop="1"/>
          </p:cNvPicPr>
          <p:nvPr/>
        </p:nvPicPr>
        <p:blipFill>
          <a:blip r:embed="rId6" cstate="print"/>
          <a:srcRect/>
          <a:stretch>
            <a:fillRect/>
          </a:stretch>
        </p:blipFill>
        <p:spPr bwMode="auto">
          <a:xfrm>
            <a:off x="3746500" y="1443038"/>
            <a:ext cx="2279650" cy="3040062"/>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29698" name="Rectangle 2"/>
          <p:cNvSpPr>
            <a:spLocks noChangeAspect="1" noChangeArrowheads="1"/>
          </p:cNvSpPr>
          <p:nvPr/>
        </p:nvSpPr>
        <p:spPr bwMode="auto">
          <a:xfrm>
            <a:off x="0" y="-12700"/>
            <a:ext cx="9144000" cy="6870700"/>
          </a:xfrm>
          <a:prstGeom prst="rect">
            <a:avLst/>
          </a:prstGeom>
          <a:noFill/>
          <a:ln w="9525">
            <a:noFill/>
            <a:miter lim="800000"/>
            <a:headEnd/>
            <a:tailEnd/>
          </a:ln>
          <a:effectLst/>
        </p:spPr>
        <p:txBody>
          <a:bodyPr wrap="none"/>
          <a:lstStyle/>
          <a:p>
            <a:pPr algn="ctr">
              <a:defRPr/>
            </a:pPr>
            <a:r>
              <a:rPr lang="ru-RU" sz="6000" b="1" dirty="0">
                <a:solidFill>
                  <a:srgbClr val="FF0000"/>
                </a:solidFill>
                <a:effectLst>
                  <a:outerShdw blurRad="38100" dist="38100" dir="2700000" algn="tl">
                    <a:srgbClr val="000000"/>
                  </a:outerShdw>
                </a:effectLst>
              </a:rPr>
              <a:t>Каков рост</a:t>
            </a:r>
          </a:p>
          <a:p>
            <a:pPr algn="ctr">
              <a:defRPr/>
            </a:pPr>
            <a:r>
              <a:rPr lang="ru-RU" sz="6000" b="1" dirty="0">
                <a:solidFill>
                  <a:srgbClr val="FF0000"/>
                </a:solidFill>
                <a:effectLst>
                  <a:outerShdw blurRad="38100" dist="38100" dir="2700000" algn="tl">
                    <a:srgbClr val="000000"/>
                  </a:outerShdw>
                </a:effectLst>
              </a:rPr>
              <a:t> </a:t>
            </a:r>
            <a:r>
              <a:rPr lang="ru-RU" sz="6000" b="1" dirty="0" err="1">
                <a:solidFill>
                  <a:srgbClr val="FF0000"/>
                </a:solidFill>
                <a:effectLst>
                  <a:outerShdw blurRad="38100" dist="38100" dir="2700000" algn="tl">
                    <a:srgbClr val="000000"/>
                  </a:outerShdw>
                </a:effectLst>
              </a:rPr>
              <a:t>Дюймовочки</a:t>
            </a:r>
            <a:r>
              <a:rPr lang="ru-RU" sz="6000" b="1" dirty="0">
                <a:solidFill>
                  <a:srgbClr val="FF0000"/>
                </a:solidFill>
                <a:effectLst>
                  <a:outerShdw blurRad="38100" dist="38100" dir="2700000" algn="tl">
                    <a:srgbClr val="000000"/>
                  </a:outerShdw>
                </a:effectLst>
              </a:rPr>
              <a:t>?</a:t>
            </a:r>
            <a:endParaRPr lang="en-US" sz="6000" b="1" dirty="0">
              <a:solidFill>
                <a:srgbClr val="FF0000"/>
              </a:solidFill>
              <a:effectLst>
                <a:outerShdw blurRad="38100" dist="38100" dir="2700000" algn="tl">
                  <a:srgbClr val="000000"/>
                </a:outerShdw>
              </a:effectLst>
            </a:endParaRPr>
          </a:p>
        </p:txBody>
      </p:sp>
      <p:sp>
        <p:nvSpPr>
          <p:cNvPr id="29699" name="Rectangle 3"/>
          <p:cNvSpPr>
            <a:spLocks noChangeAspect="1" noChangeArrowheads="1"/>
          </p:cNvSpPr>
          <p:nvPr/>
        </p:nvSpPr>
        <p:spPr bwMode="auto">
          <a:xfrm>
            <a:off x="0" y="3430588"/>
            <a:ext cx="9144000" cy="3427412"/>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дюйм=2,54см</a:t>
            </a:r>
            <a:endParaRPr lang="en-US" sz="7200" b="1" dirty="0">
              <a:solidFill>
                <a:srgbClr val="FF0000"/>
              </a:solidFill>
              <a:effectLst>
                <a:outerShdw blurRad="38100" dist="38100" dir="2700000" algn="tl">
                  <a:srgbClr val="000000"/>
                </a:outerShdw>
              </a:effectLst>
            </a:endParaRPr>
          </a:p>
        </p:txBody>
      </p:sp>
      <p:sp>
        <p:nvSpPr>
          <p:cNvPr id="24580"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29701"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24582" name="Picture 8" descr="П"/>
          <p:cNvPicPr>
            <a:picLocks noChangeAspect="1" noChangeArrowheads="1"/>
          </p:cNvPicPr>
          <p:nvPr/>
        </p:nvPicPr>
        <p:blipFill>
          <a:blip r:embed="rId6" cstate="print"/>
          <a:srcRect/>
          <a:stretch>
            <a:fillRect/>
          </a:stretch>
        </p:blipFill>
        <p:spPr bwMode="auto">
          <a:xfrm>
            <a:off x="3576638" y="2341563"/>
            <a:ext cx="2646362" cy="19177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les.jpg"/>
          <p:cNvPicPr>
            <a:picLocks noChangeAspect="1"/>
          </p:cNvPicPr>
          <p:nvPr/>
        </p:nvPicPr>
        <p:blipFill>
          <a:blip r:embed="rId4" cstate="print"/>
          <a:stretch>
            <a:fillRect/>
          </a:stretch>
        </p:blipFill>
        <p:spPr>
          <a:xfrm>
            <a:off x="0" y="0"/>
            <a:ext cx="9144000" cy="6858000"/>
          </a:xfrm>
          <a:prstGeom prst="rect">
            <a:avLst/>
          </a:prstGeom>
        </p:spPr>
      </p:pic>
      <p:sp>
        <p:nvSpPr>
          <p:cNvPr id="30722"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5400" b="1" dirty="0">
                <a:solidFill>
                  <a:srgbClr val="FF0000"/>
                </a:solidFill>
                <a:effectLst>
                  <a:outerShdw blurRad="38100" dist="38100" dir="2700000" algn="tl">
                    <a:srgbClr val="000000"/>
                  </a:outerShdw>
                </a:effectLst>
              </a:rPr>
              <a:t>Пять стогов и семь стогов</a:t>
            </a:r>
          </a:p>
          <a:p>
            <a:pPr algn="ctr">
              <a:defRPr/>
            </a:pPr>
            <a:r>
              <a:rPr lang="ru-RU" sz="5400" b="1" dirty="0">
                <a:solidFill>
                  <a:srgbClr val="FF0000"/>
                </a:solidFill>
                <a:effectLst>
                  <a:outerShdw blurRad="38100" dist="38100" dir="2700000" algn="tl">
                    <a:srgbClr val="000000"/>
                  </a:outerShdw>
                </a:effectLst>
              </a:rPr>
              <a:t>сена свезли и сложили</a:t>
            </a:r>
          </a:p>
          <a:p>
            <a:pPr algn="ctr">
              <a:defRPr/>
            </a:pPr>
            <a:r>
              <a:rPr lang="ru-RU" sz="5400" b="1" dirty="0">
                <a:solidFill>
                  <a:srgbClr val="FF0000"/>
                </a:solidFill>
                <a:effectLst>
                  <a:outerShdw blurRad="38100" dist="38100" dir="2700000" algn="tl">
                    <a:srgbClr val="000000"/>
                  </a:outerShdw>
                </a:effectLst>
              </a:rPr>
              <a:t>вместе. Сколько </a:t>
            </a:r>
          </a:p>
          <a:p>
            <a:pPr algn="ctr">
              <a:defRPr/>
            </a:pPr>
            <a:r>
              <a:rPr lang="ru-RU" sz="5400" b="1" dirty="0">
                <a:solidFill>
                  <a:srgbClr val="FF0000"/>
                </a:solidFill>
                <a:effectLst>
                  <a:outerShdw blurRad="38100" dist="38100" dir="2700000" algn="tl">
                    <a:srgbClr val="000000"/>
                  </a:outerShdw>
                </a:effectLst>
              </a:rPr>
              <a:t>стогов получилось</a:t>
            </a:r>
            <a:r>
              <a:rPr lang="ru-RU" sz="5400" b="1" dirty="0">
                <a:solidFill>
                  <a:schemeClr val="bg1"/>
                </a:solidFill>
                <a:effectLst>
                  <a:outerShdw blurRad="38100" dist="38100" dir="2700000" algn="tl">
                    <a:srgbClr val="000000"/>
                  </a:outerShdw>
                </a:effectLst>
              </a:rPr>
              <a:t>?</a:t>
            </a:r>
            <a:endParaRPr lang="en-US" sz="5400" b="1" dirty="0">
              <a:solidFill>
                <a:schemeClr val="bg1"/>
              </a:solidFill>
              <a:effectLst>
                <a:outerShdw blurRad="38100" dist="38100" dir="2700000" algn="tl">
                  <a:srgbClr val="000000"/>
                </a:outerShdw>
              </a:effectLst>
            </a:endParaRPr>
          </a:p>
        </p:txBody>
      </p:sp>
      <p:sp>
        <p:nvSpPr>
          <p:cNvPr id="30723"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Один</a:t>
            </a:r>
            <a:endParaRPr lang="en-US" sz="7200" b="1" dirty="0">
              <a:solidFill>
                <a:srgbClr val="FF0000"/>
              </a:solidFill>
              <a:effectLst>
                <a:outerShdw blurRad="38100" dist="38100" dir="2700000" algn="tl">
                  <a:srgbClr val="000000"/>
                </a:outerShdw>
              </a:effectLst>
            </a:endParaRPr>
          </a:p>
        </p:txBody>
      </p:sp>
      <p:sp>
        <p:nvSpPr>
          <p:cNvPr id="25604" name="Rectangle 4"/>
          <p:cNvSpPr>
            <a:spLocks noChangeArrowheads="1"/>
          </p:cNvSpPr>
          <p:nvPr/>
        </p:nvSpPr>
        <p:spPr bwMode="auto">
          <a:xfrm>
            <a:off x="2974975" y="3487738"/>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30725"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les.jpg"/>
          <p:cNvPicPr>
            <a:picLocks noChangeAspect="1"/>
          </p:cNvPicPr>
          <p:nvPr/>
        </p:nvPicPr>
        <p:blipFill>
          <a:blip r:embed="rId4" cstate="print"/>
          <a:stretch>
            <a:fillRect/>
          </a:stretch>
        </p:blipFill>
        <p:spPr>
          <a:xfrm>
            <a:off x="0" y="0"/>
            <a:ext cx="9144000" cy="6858000"/>
          </a:xfrm>
          <a:prstGeom prst="rect">
            <a:avLst/>
          </a:prstGeom>
        </p:spPr>
      </p:pic>
      <p:sp>
        <p:nvSpPr>
          <p:cNvPr id="31746"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5400" b="1" dirty="0">
                <a:solidFill>
                  <a:srgbClr val="FF0000"/>
                </a:solidFill>
                <a:effectLst>
                  <a:outerShdw blurRad="38100" dist="38100" dir="2700000" algn="tl">
                    <a:srgbClr val="000000"/>
                  </a:outerShdw>
                </a:effectLst>
              </a:rPr>
              <a:t>Три ласточки вылетели</a:t>
            </a:r>
          </a:p>
          <a:p>
            <a:pPr algn="ctr">
              <a:defRPr/>
            </a:pPr>
            <a:r>
              <a:rPr lang="ru-RU" sz="5400" b="1" dirty="0">
                <a:solidFill>
                  <a:srgbClr val="FF0000"/>
                </a:solidFill>
                <a:effectLst>
                  <a:outerShdw blurRad="38100" dist="38100" dir="2700000" algn="tl">
                    <a:srgbClr val="000000"/>
                  </a:outerShdw>
                </a:effectLst>
              </a:rPr>
              <a:t>из одной точки, </a:t>
            </a:r>
          </a:p>
          <a:p>
            <a:pPr algn="ctr">
              <a:defRPr/>
            </a:pPr>
            <a:r>
              <a:rPr lang="ru-RU" sz="5400" b="1" dirty="0">
                <a:solidFill>
                  <a:srgbClr val="FF0000"/>
                </a:solidFill>
                <a:effectLst>
                  <a:outerShdw blurRad="38100" dist="38100" dir="2700000" algn="tl">
                    <a:srgbClr val="000000"/>
                  </a:outerShdw>
                </a:effectLst>
              </a:rPr>
              <a:t>когда они будут</a:t>
            </a:r>
          </a:p>
          <a:p>
            <a:pPr algn="ctr">
              <a:defRPr/>
            </a:pPr>
            <a:r>
              <a:rPr lang="ru-RU" sz="5400" b="1" dirty="0">
                <a:solidFill>
                  <a:srgbClr val="FF0000"/>
                </a:solidFill>
                <a:effectLst>
                  <a:outerShdw blurRad="38100" dist="38100" dir="2700000" algn="tl">
                    <a:srgbClr val="000000"/>
                  </a:outerShdw>
                </a:effectLst>
              </a:rPr>
              <a:t> в одной плоскости?</a:t>
            </a:r>
            <a:endParaRPr lang="en-US" sz="5400" b="1" dirty="0">
              <a:solidFill>
                <a:srgbClr val="FF0000"/>
              </a:solidFill>
              <a:effectLst>
                <a:outerShdw blurRad="38100" dist="38100" dir="2700000" algn="tl">
                  <a:srgbClr val="000000"/>
                </a:outerShdw>
              </a:effectLst>
            </a:endParaRPr>
          </a:p>
        </p:txBody>
      </p:sp>
      <p:sp>
        <p:nvSpPr>
          <p:cNvPr id="31747" name="Rectangle 3"/>
          <p:cNvSpPr>
            <a:spLocks noChangeAspect="1" noChangeArrowheads="1"/>
          </p:cNvSpPr>
          <p:nvPr/>
        </p:nvSpPr>
        <p:spPr bwMode="auto">
          <a:xfrm>
            <a:off x="0" y="4038600"/>
            <a:ext cx="9144000" cy="28178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В любой момент</a:t>
            </a:r>
            <a:endParaRPr lang="en-US" sz="7200" b="1" dirty="0">
              <a:solidFill>
                <a:srgbClr val="FF0000"/>
              </a:solidFill>
              <a:effectLst>
                <a:outerShdw blurRad="38100" dist="38100" dir="2700000" algn="tl">
                  <a:srgbClr val="000000"/>
                </a:outerShdw>
              </a:effectLst>
            </a:endParaRPr>
          </a:p>
        </p:txBody>
      </p:sp>
      <p:sp>
        <p:nvSpPr>
          <p:cNvPr id="26628"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31749"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26630" name="Picture 6" descr="У"/>
          <p:cNvPicPr>
            <a:picLocks noChangeAspect="1" noChangeArrowheads="1"/>
          </p:cNvPicPr>
          <p:nvPr/>
        </p:nvPicPr>
        <p:blipFill>
          <a:blip r:embed="rId6" cstate="print"/>
          <a:srcRect/>
          <a:stretch>
            <a:fillRect/>
          </a:stretch>
        </p:blipFill>
        <p:spPr bwMode="auto">
          <a:xfrm>
            <a:off x="3919538" y="3810000"/>
            <a:ext cx="1304925" cy="981075"/>
          </a:xfrm>
          <a:prstGeom prst="rect">
            <a:avLst/>
          </a:prstGeom>
          <a:noFill/>
          <a:ln w="9525">
            <a:noFill/>
            <a:miter lim="800000"/>
            <a:headEnd/>
            <a:tailEnd/>
          </a:ln>
        </p:spPr>
      </p:pic>
      <p:pic>
        <p:nvPicPr>
          <p:cNvPr id="26631" name="Picture 7" descr="У"/>
          <p:cNvPicPr>
            <a:picLocks noChangeAspect="1" noChangeArrowheads="1"/>
          </p:cNvPicPr>
          <p:nvPr/>
        </p:nvPicPr>
        <p:blipFill>
          <a:blip r:embed="rId6" cstate="print"/>
          <a:srcRect/>
          <a:stretch>
            <a:fillRect/>
          </a:stretch>
        </p:blipFill>
        <p:spPr bwMode="auto">
          <a:xfrm>
            <a:off x="7489825" y="1296988"/>
            <a:ext cx="1304925" cy="981075"/>
          </a:xfrm>
          <a:prstGeom prst="rect">
            <a:avLst/>
          </a:prstGeom>
          <a:noFill/>
          <a:ln w="9525">
            <a:noFill/>
            <a:miter lim="800000"/>
            <a:headEnd/>
            <a:tailEnd/>
          </a:ln>
        </p:spPr>
      </p:pic>
      <p:pic>
        <p:nvPicPr>
          <p:cNvPr id="26632" name="Picture 8" descr="У"/>
          <p:cNvPicPr>
            <a:picLocks noChangeAspect="1" noChangeArrowheads="1"/>
          </p:cNvPicPr>
          <p:nvPr/>
        </p:nvPicPr>
        <p:blipFill>
          <a:blip r:embed="rId6" cstate="print"/>
          <a:srcRect/>
          <a:stretch>
            <a:fillRect/>
          </a:stretch>
        </p:blipFill>
        <p:spPr bwMode="auto">
          <a:xfrm>
            <a:off x="276225" y="1516063"/>
            <a:ext cx="1304925" cy="981075"/>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les.jpg"/>
          <p:cNvPicPr>
            <a:picLocks noChangeAspect="1"/>
          </p:cNvPicPr>
          <p:nvPr/>
        </p:nvPicPr>
        <p:blipFill>
          <a:blip r:embed="rId4" cstate="print"/>
          <a:stretch>
            <a:fillRect/>
          </a:stretch>
        </p:blipFill>
        <p:spPr>
          <a:xfrm>
            <a:off x="0" y="0"/>
            <a:ext cx="9144000" cy="6858000"/>
          </a:xfrm>
          <a:prstGeom prst="rect">
            <a:avLst/>
          </a:prstGeom>
        </p:spPr>
      </p:pic>
      <p:sp>
        <p:nvSpPr>
          <p:cNvPr id="32770"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6000" b="1" dirty="0">
                <a:solidFill>
                  <a:srgbClr val="FF0000"/>
                </a:solidFill>
                <a:effectLst>
                  <a:outerShdw blurRad="38100" dist="38100" dir="2700000" algn="tl">
                    <a:srgbClr val="000000"/>
                  </a:outerShdw>
                </a:effectLst>
              </a:rPr>
              <a:t>Мал золотник,</a:t>
            </a:r>
          </a:p>
          <a:p>
            <a:pPr algn="ctr">
              <a:defRPr/>
            </a:pPr>
            <a:r>
              <a:rPr lang="ru-RU" sz="6000" b="1" dirty="0">
                <a:solidFill>
                  <a:srgbClr val="FF0000"/>
                </a:solidFill>
                <a:effectLst>
                  <a:outerShdw blurRad="38100" dist="38100" dir="2700000" algn="tl">
                    <a:srgbClr val="000000"/>
                  </a:outerShdw>
                </a:effectLst>
              </a:rPr>
              <a:t>да дорог. Чему</a:t>
            </a:r>
          </a:p>
          <a:p>
            <a:pPr algn="ctr">
              <a:defRPr/>
            </a:pPr>
            <a:r>
              <a:rPr lang="ru-RU" sz="6000" b="1" dirty="0">
                <a:solidFill>
                  <a:srgbClr val="FF0000"/>
                </a:solidFill>
                <a:effectLst>
                  <a:outerShdw blurRad="38100" dist="38100" dir="2700000" algn="tl">
                    <a:srgbClr val="000000"/>
                  </a:outerShdw>
                </a:effectLst>
              </a:rPr>
              <a:t>равен золотник?</a:t>
            </a:r>
            <a:endParaRPr lang="en-US" sz="6000" b="1" dirty="0">
              <a:solidFill>
                <a:srgbClr val="FF0000"/>
              </a:solidFill>
              <a:effectLst>
                <a:outerShdw blurRad="38100" dist="38100" dir="2700000" algn="tl">
                  <a:srgbClr val="000000"/>
                </a:outerShdw>
              </a:effectLst>
            </a:endParaRPr>
          </a:p>
        </p:txBody>
      </p:sp>
      <p:sp>
        <p:nvSpPr>
          <p:cNvPr id="32771"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Золотник=4,3 г.</a:t>
            </a:r>
            <a:endParaRPr lang="en-US" sz="7200" b="1" dirty="0">
              <a:solidFill>
                <a:srgbClr val="FF0000"/>
              </a:solidFill>
              <a:effectLst>
                <a:outerShdw blurRad="38100" dist="38100" dir="2700000" algn="tl">
                  <a:srgbClr val="000000"/>
                </a:outerShdw>
              </a:effectLst>
            </a:endParaRPr>
          </a:p>
        </p:txBody>
      </p:sp>
      <p:sp>
        <p:nvSpPr>
          <p:cNvPr id="27652"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7" name="Овал 6">
            <a:hlinkClick r:id="rId5" action="ppaction://hlinksldjump"/>
          </p:cNvPr>
          <p:cNvSpPr/>
          <p:nvPr/>
        </p:nvSpPr>
        <p:spPr>
          <a:xfrm>
            <a:off x="5858272" y="5967175"/>
            <a:ext cx="302433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hlinkClick r:id="rId6" action="ppaction://hlinksldjump"/>
              </a:rPr>
              <a:t>Завершить</a:t>
            </a:r>
            <a:r>
              <a:rPr lang="ru-RU" sz="2400" b="1" dirty="0" smtClean="0">
                <a:solidFill>
                  <a:srgbClr val="002060"/>
                </a:solidFill>
              </a:rPr>
              <a:t> игру</a:t>
            </a:r>
            <a:endParaRPr lang="ru-RU" sz="2400" b="1" dirty="0">
              <a:solidFill>
                <a:srgbClr val="002060"/>
              </a:solidFill>
            </a:endParaRPr>
          </a:p>
        </p:txBody>
      </p:sp>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les.jpg"/>
          <p:cNvPicPr>
            <a:picLocks noChangeAspect="1"/>
          </p:cNvPicPr>
          <p:nvPr/>
        </p:nvPicPr>
        <p:blipFill>
          <a:blip r:embed="rId3" cstate="print"/>
          <a:stretch>
            <a:fillRect/>
          </a:stretch>
        </p:blipFill>
        <p:spPr>
          <a:xfrm>
            <a:off x="0" y="0"/>
            <a:ext cx="9144000" cy="6858000"/>
          </a:xfrm>
          <a:prstGeom prst="rect">
            <a:avLst/>
          </a:prstGeom>
        </p:spPr>
      </p:pic>
      <p:sp>
        <p:nvSpPr>
          <p:cNvPr id="72708" name="Rectangle 4"/>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endParaRPr lang="ru-RU" sz="6000" b="1">
              <a:solidFill>
                <a:schemeClr val="bg1"/>
              </a:solidFill>
              <a:effectLst>
                <a:outerShdw blurRad="38100" dist="38100" dir="2700000" algn="tl">
                  <a:srgbClr val="000000"/>
                </a:outerShdw>
              </a:effectLst>
            </a:endParaRPr>
          </a:p>
        </p:txBody>
      </p:sp>
      <p:sp>
        <p:nvSpPr>
          <p:cNvPr id="29699" name="WordArt 5"/>
          <p:cNvSpPr>
            <a:spLocks noChangeArrowheads="1" noChangeShapeType="1" noTextEdit="1"/>
          </p:cNvSpPr>
          <p:nvPr/>
        </p:nvSpPr>
        <p:spPr bwMode="auto">
          <a:xfrm>
            <a:off x="482827" y="391886"/>
            <a:ext cx="6092144" cy="2922588"/>
          </a:xfrm>
          <a:prstGeom prst="rect">
            <a:avLst/>
          </a:prstGeom>
        </p:spPr>
        <p:txBody>
          <a:bodyPr wrap="none" fromWordArt="1">
            <a:prstTxWarp prst="textCanUp">
              <a:avLst>
                <a:gd name="adj" fmla="val 85713"/>
              </a:avLst>
            </a:prstTxWarp>
          </a:bodyPr>
          <a:lstStyle/>
          <a:p>
            <a:pPr algn="ctr"/>
            <a:r>
              <a:rPr lang="ru-RU" sz="3600" kern="10" dirty="0">
                <a:ln w="9525">
                  <a:solidFill>
                    <a:schemeClr val="tx1"/>
                  </a:solidFill>
                  <a:round/>
                  <a:headEnd/>
                  <a:tailEnd/>
                </a:ln>
                <a:solidFill>
                  <a:srgbClr val="FFFF00"/>
                </a:solidFill>
                <a:effectLst>
                  <a:outerShdw dist="53882" dir="2700000" algn="ctr" rotWithShape="0">
                    <a:srgbClr val="9999FF">
                      <a:alpha val="79999"/>
                    </a:srgbClr>
                  </a:outerShdw>
                </a:effectLst>
                <a:latin typeface="Impact"/>
              </a:rPr>
              <a:t>СПАСИБО ЗА ИГРУ!</a:t>
            </a:r>
          </a:p>
          <a:p>
            <a:pPr algn="ctr"/>
            <a:endParaRPr lang="ru-RU" sz="3600" kern="10" dirty="0">
              <a:ln w="9525">
                <a:solidFill>
                  <a:schemeClr val="tx1"/>
                </a:solidFill>
                <a:round/>
                <a:headEnd/>
                <a:tailEnd/>
              </a:ln>
              <a:solidFill>
                <a:srgbClr val="FFFF00"/>
              </a:solidFill>
              <a:effectLst>
                <a:outerShdw dist="53882" dir="2700000" algn="ctr" rotWithShape="0">
                  <a:srgbClr val="9999FF">
                    <a:alpha val="79999"/>
                  </a:srgbClr>
                </a:outerShdw>
              </a:effectLst>
              <a:latin typeface="Impact"/>
            </a:endParaRPr>
          </a:p>
          <a:p>
            <a:pPr algn="ctr"/>
            <a:r>
              <a:rPr lang="ru-RU" sz="3600" kern="10" dirty="0">
                <a:ln w="9525">
                  <a:solidFill>
                    <a:schemeClr val="tx1"/>
                  </a:solidFill>
                  <a:round/>
                  <a:headEnd/>
                  <a:tailEnd/>
                </a:ln>
                <a:solidFill>
                  <a:srgbClr val="FFFF00"/>
                </a:solidFill>
                <a:effectLst>
                  <a:outerShdw dist="53882" dir="2700000" algn="ctr" rotWithShape="0">
                    <a:srgbClr val="9999FF">
                      <a:alpha val="79999"/>
                    </a:srgbClr>
                  </a:outerShdw>
                </a:effectLst>
                <a:latin typeface="Impact"/>
              </a:rPr>
              <a:t>МОЛОДЦЫ!</a:t>
            </a:r>
          </a:p>
        </p:txBody>
      </p:sp>
      <p:pic>
        <p:nvPicPr>
          <p:cNvPr id="72710" name="Picture 6" descr="arg-5-50-trans[1]"/>
          <p:cNvPicPr>
            <a:picLocks noChangeAspect="1" noChangeArrowheads="1" noCrop="1"/>
          </p:cNvPicPr>
          <p:nvPr/>
        </p:nvPicPr>
        <p:blipFill>
          <a:blip r:embed="rId4" cstate="print"/>
          <a:srcRect/>
          <a:stretch>
            <a:fillRect/>
          </a:stretch>
        </p:blipFill>
        <p:spPr bwMode="auto">
          <a:xfrm>
            <a:off x="1959429" y="745265"/>
            <a:ext cx="1741714" cy="1509665"/>
          </a:xfrm>
          <a:prstGeom prst="rect">
            <a:avLst/>
          </a:prstGeom>
          <a:noFill/>
          <a:ln w="9525">
            <a:noFill/>
            <a:miter lim="800000"/>
            <a:headEnd/>
            <a:tailEnd/>
          </a:ln>
        </p:spPr>
      </p:pic>
      <p:sp>
        <p:nvSpPr>
          <p:cNvPr id="7" name="Вертикальный свиток 6"/>
          <p:cNvSpPr/>
          <p:nvPr/>
        </p:nvSpPr>
        <p:spPr>
          <a:xfrm>
            <a:off x="6129400" y="3643085"/>
            <a:ext cx="3014600" cy="2710341"/>
          </a:xfrm>
          <a:prstGeom prst="vertic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800" dirty="0" smtClean="0">
                <a:solidFill>
                  <a:srgbClr val="FF0000"/>
                </a:solidFill>
              </a:rPr>
              <a:t>Презентацию подготовила </a:t>
            </a:r>
            <a:r>
              <a:rPr lang="ru-RU" sz="1800" smtClean="0">
                <a:solidFill>
                  <a:srgbClr val="FF0000"/>
                </a:solidFill>
              </a:rPr>
              <a:t>Серебрякова М.А.</a:t>
            </a:r>
            <a:endParaRPr lang="ru-RU" sz="1800" dirty="0" smtClean="0">
              <a:solidFill>
                <a:srgbClr val="FF0000"/>
              </a:solidFill>
            </a:endParaRPr>
          </a:p>
        </p:txBody>
      </p:sp>
    </p:spTree>
  </p:cSld>
  <p:clrMapOvr>
    <a:masterClrMapping/>
  </p:clrMapOvr>
  <p:transition spd="slow">
    <p:dissolve/>
    <p:sndAc>
      <p:stSnd>
        <p:snd r:embed="rId2" name="TYPBEL04.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fade">
                                      <p:cBhvr>
                                        <p:cTn id="7" dur="2000"/>
                                        <p:tgtEl>
                                          <p:spTgt spid="72710"/>
                                        </p:tgtEl>
                                      </p:cBhvr>
                                    </p:animEffect>
                                    <p:anim calcmode="lin" valueType="num">
                                      <p:cBhvr>
                                        <p:cTn id="8" dur="2000" fill="hold"/>
                                        <p:tgtEl>
                                          <p:spTgt spid="72710"/>
                                        </p:tgtEl>
                                        <p:attrNameLst>
                                          <p:attrName>style.rotation</p:attrName>
                                        </p:attrNameLst>
                                      </p:cBhvr>
                                      <p:tavLst>
                                        <p:tav tm="0">
                                          <p:val>
                                            <p:fltVal val="720"/>
                                          </p:val>
                                        </p:tav>
                                        <p:tav tm="100000">
                                          <p:val>
                                            <p:fltVal val="0"/>
                                          </p:val>
                                        </p:tav>
                                      </p:tavLst>
                                    </p:anim>
                                    <p:anim calcmode="lin" valueType="num">
                                      <p:cBhvr>
                                        <p:cTn id="9" dur="2000" fill="hold"/>
                                        <p:tgtEl>
                                          <p:spTgt spid="72710"/>
                                        </p:tgtEl>
                                        <p:attrNameLst>
                                          <p:attrName>ppt_h</p:attrName>
                                        </p:attrNameLst>
                                      </p:cBhvr>
                                      <p:tavLst>
                                        <p:tav tm="0">
                                          <p:val>
                                            <p:fltVal val="0"/>
                                          </p:val>
                                        </p:tav>
                                        <p:tav tm="100000">
                                          <p:val>
                                            <p:strVal val="#ppt_h"/>
                                          </p:val>
                                        </p:tav>
                                      </p:tavLst>
                                    </p:anim>
                                    <p:anim calcmode="lin" valueType="num">
                                      <p:cBhvr>
                                        <p:cTn id="10" dur="2000" fill="hold"/>
                                        <p:tgtEl>
                                          <p:spTgt spid="72710"/>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63" presetClass="path" presetSubtype="0" accel="50000" decel="50000" fill="hold" nodeType="afterEffect">
                                  <p:stCondLst>
                                    <p:cond delay="0"/>
                                  </p:stCondLst>
                                  <p:childTnLst>
                                    <p:animMotion origin="layout" path="M 0 -3.33333E-6 L 0.5158 0.2625 " pathEditMode="relative" rAng="0" ptsTypes="AA">
                                      <p:cBhvr>
                                        <p:cTn id="13" dur="2000" fill="hold"/>
                                        <p:tgtEl>
                                          <p:spTgt spid="72710"/>
                                        </p:tgtEl>
                                        <p:attrNameLst>
                                          <p:attrName>ppt_x</p:attrName>
                                          <p:attrName>ppt_y</p:attrName>
                                        </p:attrNameLst>
                                      </p:cBhvr>
                                      <p:rCtr x="258" y="1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135" name="Picture 125" descr="BD14983_">
            <a:hlinkClick r:id="rId4" action="ppaction://hlinksldjump"/>
          </p:cNvPr>
          <p:cNvPicPr>
            <a:picLocks noChangeAspect="1" noChangeArrowheads="1"/>
          </p:cNvPicPr>
          <p:nvPr/>
        </p:nvPicPr>
        <p:blipFill>
          <a:blip r:embed="rId5" cstate="print"/>
          <a:srcRect/>
          <a:stretch>
            <a:fillRect/>
          </a:stretch>
        </p:blipFill>
        <p:spPr bwMode="auto">
          <a:xfrm>
            <a:off x="8782050" y="6259513"/>
            <a:ext cx="361950" cy="361950"/>
          </a:xfrm>
          <a:prstGeom prst="rect">
            <a:avLst/>
          </a:prstGeom>
          <a:noFill/>
          <a:ln w="9525">
            <a:noFill/>
            <a:miter lim="800000"/>
            <a:headEnd/>
            <a:tailEnd/>
          </a:ln>
        </p:spPr>
      </p:pic>
      <p:sp>
        <p:nvSpPr>
          <p:cNvPr id="3075" name="Rectangle 119"/>
          <p:cNvSpPr>
            <a:spLocks noChangeArrowheads="1"/>
          </p:cNvSpPr>
          <p:nvPr/>
        </p:nvSpPr>
        <p:spPr bwMode="auto">
          <a:xfrm>
            <a:off x="465138" y="160338"/>
            <a:ext cx="1581150" cy="731837"/>
          </a:xfrm>
          <a:prstGeom prst="rect">
            <a:avLst/>
          </a:prstGeom>
          <a:solidFill>
            <a:srgbClr val="3366FF"/>
          </a:solidFill>
          <a:ln w="9525">
            <a:noFill/>
            <a:miter lim="800000"/>
            <a:headEnd/>
            <a:tailEnd/>
          </a:ln>
        </p:spPr>
        <p:txBody>
          <a:bodyPr wrap="none" anchor="ctr"/>
          <a:lstStyle/>
          <a:p>
            <a:endParaRPr lang="ru-RU"/>
          </a:p>
        </p:txBody>
      </p:sp>
      <p:sp>
        <p:nvSpPr>
          <p:cNvPr id="3076" name="Rectangle 120"/>
          <p:cNvSpPr>
            <a:spLocks noChangeArrowheads="1"/>
          </p:cNvSpPr>
          <p:nvPr/>
        </p:nvSpPr>
        <p:spPr bwMode="auto">
          <a:xfrm>
            <a:off x="2155825" y="166688"/>
            <a:ext cx="1581150" cy="731837"/>
          </a:xfrm>
          <a:prstGeom prst="rect">
            <a:avLst/>
          </a:prstGeom>
          <a:solidFill>
            <a:srgbClr val="3366FF"/>
          </a:solidFill>
          <a:ln w="9525">
            <a:noFill/>
            <a:miter lim="800000"/>
            <a:headEnd/>
            <a:tailEnd/>
          </a:ln>
        </p:spPr>
        <p:txBody>
          <a:bodyPr wrap="none" anchor="ctr"/>
          <a:lstStyle/>
          <a:p>
            <a:endParaRPr lang="ru-RU"/>
          </a:p>
        </p:txBody>
      </p:sp>
      <p:sp>
        <p:nvSpPr>
          <p:cNvPr id="3077" name="Rectangle 121"/>
          <p:cNvSpPr>
            <a:spLocks noChangeArrowheads="1"/>
          </p:cNvSpPr>
          <p:nvPr/>
        </p:nvSpPr>
        <p:spPr bwMode="auto">
          <a:xfrm>
            <a:off x="3803650" y="171450"/>
            <a:ext cx="1581150" cy="731838"/>
          </a:xfrm>
          <a:prstGeom prst="rect">
            <a:avLst/>
          </a:prstGeom>
          <a:solidFill>
            <a:srgbClr val="3366FF"/>
          </a:solidFill>
          <a:ln w="9525">
            <a:noFill/>
            <a:miter lim="800000"/>
            <a:headEnd/>
            <a:tailEnd/>
          </a:ln>
        </p:spPr>
        <p:txBody>
          <a:bodyPr wrap="none" anchor="ctr"/>
          <a:lstStyle/>
          <a:p>
            <a:endParaRPr lang="ru-RU"/>
          </a:p>
        </p:txBody>
      </p:sp>
      <p:sp>
        <p:nvSpPr>
          <p:cNvPr id="3078" name="Rectangle 122"/>
          <p:cNvSpPr>
            <a:spLocks noChangeArrowheads="1"/>
          </p:cNvSpPr>
          <p:nvPr/>
        </p:nvSpPr>
        <p:spPr bwMode="auto">
          <a:xfrm>
            <a:off x="5465763" y="176213"/>
            <a:ext cx="1581150" cy="731837"/>
          </a:xfrm>
          <a:prstGeom prst="rect">
            <a:avLst/>
          </a:prstGeom>
          <a:solidFill>
            <a:srgbClr val="3366FF"/>
          </a:solidFill>
          <a:ln w="9525">
            <a:noFill/>
            <a:miter lim="800000"/>
            <a:headEnd/>
            <a:tailEnd/>
          </a:ln>
        </p:spPr>
        <p:txBody>
          <a:bodyPr wrap="none" anchor="ctr"/>
          <a:lstStyle/>
          <a:p>
            <a:endParaRPr lang="ru-RU"/>
          </a:p>
        </p:txBody>
      </p:sp>
      <p:sp>
        <p:nvSpPr>
          <p:cNvPr id="3079" name="Rectangle 123"/>
          <p:cNvSpPr>
            <a:spLocks noChangeArrowheads="1"/>
          </p:cNvSpPr>
          <p:nvPr/>
        </p:nvSpPr>
        <p:spPr bwMode="auto">
          <a:xfrm>
            <a:off x="7127875" y="180975"/>
            <a:ext cx="1581150" cy="731838"/>
          </a:xfrm>
          <a:prstGeom prst="rect">
            <a:avLst/>
          </a:prstGeom>
          <a:solidFill>
            <a:srgbClr val="3366FF"/>
          </a:solidFill>
          <a:ln w="9525">
            <a:noFill/>
            <a:miter lim="800000"/>
            <a:headEnd/>
            <a:tailEnd/>
          </a:ln>
        </p:spPr>
        <p:txBody>
          <a:bodyPr wrap="none" anchor="ctr"/>
          <a:lstStyle/>
          <a:p>
            <a:endParaRPr lang="ru-RU"/>
          </a:p>
        </p:txBody>
      </p:sp>
      <p:pic>
        <p:nvPicPr>
          <p:cNvPr id="66" name="Рисунок 65" descr="07.jpg"/>
          <p:cNvPicPr>
            <a:picLocks noChangeAspect="1"/>
          </p:cNvPicPr>
          <p:nvPr/>
        </p:nvPicPr>
        <p:blipFill>
          <a:blip r:embed="rId6" cstate="print">
            <a:lum bright="20000"/>
          </a:blip>
          <a:stretch>
            <a:fillRect/>
          </a:stretch>
        </p:blipFill>
        <p:spPr>
          <a:xfrm>
            <a:off x="0" y="0"/>
            <a:ext cx="9144000" cy="6858000"/>
          </a:xfrm>
          <a:prstGeom prst="rect">
            <a:avLst/>
          </a:prstGeom>
        </p:spPr>
      </p:pic>
      <p:pic>
        <p:nvPicPr>
          <p:cNvPr id="67" name="Рисунок 66" descr="600px-ObsidianOregon.jpg">
            <a:hlinkClick r:id="rId7"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2554649" y="4301119"/>
            <a:ext cx="1152128" cy="1152128"/>
          </a:xfrm>
          <a:prstGeom prst="rect">
            <a:avLst/>
          </a:prstGeom>
        </p:spPr>
      </p:pic>
      <p:pic>
        <p:nvPicPr>
          <p:cNvPr id="68" name="Рисунок 67" descr="600px-ObsidianOregon.jpg">
            <a:hlinkClick r:id="rId9"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2460307" y="3437520"/>
            <a:ext cx="1152128" cy="1152128"/>
          </a:xfrm>
          <a:prstGeom prst="rect">
            <a:avLst/>
          </a:prstGeom>
        </p:spPr>
      </p:pic>
      <p:pic>
        <p:nvPicPr>
          <p:cNvPr id="69" name="Рисунок 68" descr="600px-ObsidianOregon.jpg">
            <a:hlinkClick r:id="rId10"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2496592" y="2515863"/>
            <a:ext cx="1152128" cy="1152128"/>
          </a:xfrm>
          <a:prstGeom prst="rect">
            <a:avLst/>
          </a:prstGeom>
        </p:spPr>
      </p:pic>
      <p:pic>
        <p:nvPicPr>
          <p:cNvPr id="70" name="Рисунок 69" descr="600px-ObsidianOregon.jpg">
            <a:hlinkClick r:id="rId11"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2707050" y="1463578"/>
            <a:ext cx="1152128" cy="1152128"/>
          </a:xfrm>
          <a:prstGeom prst="rect">
            <a:avLst/>
          </a:prstGeom>
        </p:spPr>
      </p:pic>
      <p:pic>
        <p:nvPicPr>
          <p:cNvPr id="71" name="Рисунок 70" descr="600px-ObsidianOregon.jpg">
            <a:hlinkClick r:id="rId12"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5834879" y="2428777"/>
            <a:ext cx="1152128" cy="1152128"/>
          </a:xfrm>
          <a:prstGeom prst="rect">
            <a:avLst/>
          </a:prstGeom>
        </p:spPr>
      </p:pic>
      <p:pic>
        <p:nvPicPr>
          <p:cNvPr id="72" name="Рисунок 71" descr="600px-ObsidianOregon.jpg">
            <a:hlinkClick r:id="rId13"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5072877" y="2305405"/>
            <a:ext cx="1152128" cy="1152128"/>
          </a:xfrm>
          <a:prstGeom prst="rect">
            <a:avLst/>
          </a:prstGeom>
        </p:spPr>
      </p:pic>
      <p:pic>
        <p:nvPicPr>
          <p:cNvPr id="73" name="Рисунок 72" descr="600px-ObsidianOregon.jpg">
            <a:hlinkClick r:id="rId14"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4267334" y="2370719"/>
            <a:ext cx="1152128" cy="1152128"/>
          </a:xfrm>
          <a:prstGeom prst="rect">
            <a:avLst/>
          </a:prstGeom>
        </p:spPr>
      </p:pic>
      <p:pic>
        <p:nvPicPr>
          <p:cNvPr id="74" name="Рисунок 73" descr="600px-ObsidianOregon.jpg">
            <a:hlinkClick r:id="rId15"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3461791" y="2174776"/>
            <a:ext cx="1152128" cy="1152128"/>
          </a:xfrm>
          <a:prstGeom prst="rect">
            <a:avLst/>
          </a:prstGeom>
        </p:spPr>
      </p:pic>
      <p:pic>
        <p:nvPicPr>
          <p:cNvPr id="75" name="Рисунок 74" descr="600px-ObsidianOregon.jpg">
            <a:hlinkClick r:id="rId16"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3628706" y="1383747"/>
            <a:ext cx="1152128" cy="1152128"/>
          </a:xfrm>
          <a:prstGeom prst="rect">
            <a:avLst/>
          </a:prstGeom>
        </p:spPr>
      </p:pic>
      <p:pic>
        <p:nvPicPr>
          <p:cNvPr id="76" name="Рисунок 75" descr="600px-ObsidianOregon.jpg">
            <a:hlinkClick r:id="rId17"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4593906" y="1449062"/>
            <a:ext cx="1152128" cy="1152128"/>
          </a:xfrm>
          <a:prstGeom prst="rect">
            <a:avLst/>
          </a:prstGeom>
        </p:spPr>
      </p:pic>
      <p:pic>
        <p:nvPicPr>
          <p:cNvPr id="77" name="Рисунок 76" descr="600px-ObsidianOregon.jpg">
            <a:hlinkClick r:id="rId18"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5704248" y="1485349"/>
            <a:ext cx="1152128" cy="1152128"/>
          </a:xfrm>
          <a:prstGeom prst="rect">
            <a:avLst/>
          </a:prstGeom>
        </p:spPr>
      </p:pic>
      <p:pic>
        <p:nvPicPr>
          <p:cNvPr id="78" name="Рисунок 77" descr="600px-ObsidianOregon.jpg">
            <a:hlinkClick r:id="rId19"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3585164" y="3256090"/>
            <a:ext cx="1152128" cy="1152128"/>
          </a:xfrm>
          <a:prstGeom prst="rect">
            <a:avLst/>
          </a:prstGeom>
        </p:spPr>
      </p:pic>
      <p:pic>
        <p:nvPicPr>
          <p:cNvPr id="79" name="Рисунок 78" descr="600px-ObsidianOregon.jpg">
            <a:hlinkClick r:id="rId20"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4368934" y="4330148"/>
            <a:ext cx="1152128" cy="1152128"/>
          </a:xfrm>
          <a:prstGeom prst="rect">
            <a:avLst/>
          </a:prstGeom>
        </p:spPr>
      </p:pic>
      <p:pic>
        <p:nvPicPr>
          <p:cNvPr id="80" name="Рисунок 79" descr="600px-ObsidianOregon.jpg">
            <a:hlinkClick r:id="rId21"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3389221" y="4380947"/>
            <a:ext cx="1152128" cy="1152128"/>
          </a:xfrm>
          <a:prstGeom prst="rect">
            <a:avLst/>
          </a:prstGeom>
        </p:spPr>
      </p:pic>
      <p:pic>
        <p:nvPicPr>
          <p:cNvPr id="81" name="Рисунок 80" descr="600px-ObsidianOregon.jpg">
            <a:hlinkClick r:id="rId16"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6284821" y="3560890"/>
            <a:ext cx="1152128" cy="1152128"/>
          </a:xfrm>
          <a:prstGeom prst="rect">
            <a:avLst/>
          </a:prstGeom>
        </p:spPr>
      </p:pic>
      <p:pic>
        <p:nvPicPr>
          <p:cNvPr id="82" name="Рисунок 81" descr="600px-ObsidianOregon.jpg">
            <a:hlinkClick r:id="rId22"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5305107" y="3466548"/>
            <a:ext cx="1152128" cy="1152128"/>
          </a:xfrm>
          <a:prstGeom prst="rect">
            <a:avLst/>
          </a:prstGeom>
        </p:spPr>
      </p:pic>
      <p:pic>
        <p:nvPicPr>
          <p:cNvPr id="83" name="Рисунок 82" descr="600px-ObsidianOregon.jpg">
            <a:hlinkClick r:id="rId23"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4267334" y="3386719"/>
            <a:ext cx="1152128" cy="1152128"/>
          </a:xfrm>
          <a:prstGeom prst="rect">
            <a:avLst/>
          </a:prstGeom>
        </p:spPr>
      </p:pic>
      <p:pic>
        <p:nvPicPr>
          <p:cNvPr id="84" name="Рисунок 83" descr="600px-ObsidianOregon.jpg">
            <a:hlinkClick r:id="rId24" action="ppaction://hlinksldjump"/>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5312363" y="4373690"/>
            <a:ext cx="1152128" cy="1152128"/>
          </a:xfrm>
          <a:prstGeom prst="rect">
            <a:avLst/>
          </a:prstGeom>
        </p:spPr>
      </p:pic>
      <p:sp>
        <p:nvSpPr>
          <p:cNvPr id="85" name="TextBox 84"/>
          <p:cNvSpPr txBox="1"/>
          <p:nvPr/>
        </p:nvSpPr>
        <p:spPr>
          <a:xfrm>
            <a:off x="1190171" y="377371"/>
            <a:ext cx="730068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2400" i="1" dirty="0" smtClean="0">
                <a:solidFill>
                  <a:srgbClr val="FF0000"/>
                </a:solidFill>
              </a:rPr>
              <a:t>Помогите Ёжику разобрать  завал в пещеру и попасть в сад с яблоками!</a:t>
            </a:r>
            <a:endParaRPr lang="ru-RU" sz="2400" i="1" dirty="0">
              <a:solidFill>
                <a:srgbClr val="FF0000"/>
              </a:solidFill>
            </a:endParaRPr>
          </a:p>
        </p:txBody>
      </p:sp>
      <p:pic>
        <p:nvPicPr>
          <p:cNvPr id="29" name="Рисунок 28" descr="NF79BBF388BC6.jpg"/>
          <p:cNvPicPr>
            <a:picLocks noChangeAspect="1"/>
          </p:cNvPicPr>
          <p:nvPr/>
        </p:nvPicPr>
        <p:blipFill>
          <a:blip r:embed="rId25" cstate="print">
            <a:clrChange>
              <a:clrFrom>
                <a:srgbClr val="FFFFFF"/>
              </a:clrFrom>
              <a:clrTo>
                <a:srgbClr val="FFFFFF">
                  <a:alpha val="0"/>
                </a:srgbClr>
              </a:clrTo>
            </a:clrChange>
          </a:blip>
          <a:stretch>
            <a:fillRect/>
          </a:stretch>
        </p:blipFill>
        <p:spPr>
          <a:xfrm>
            <a:off x="0" y="3512685"/>
            <a:ext cx="2727807" cy="2894198"/>
          </a:xfrm>
          <a:prstGeom prst="rect">
            <a:avLst/>
          </a:prstGeom>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7 -9.82659E-7 L -0.03142 0.51376 " pathEditMode="relative" rAng="0" ptsTypes="AA">
                                      <p:cBhvr>
                                        <p:cTn id="6" dur="2000" fill="hold"/>
                                        <p:tgtEl>
                                          <p:spTgt spid="67"/>
                                        </p:tgtEl>
                                        <p:attrNameLst>
                                          <p:attrName>ppt_x</p:attrName>
                                          <p:attrName>ppt_y</p:attrName>
                                        </p:attrNameLst>
                                      </p:cBhvr>
                                      <p:rCtr x="-16" y="257"/>
                                    </p:animMotion>
                                  </p:childTnLst>
                                </p:cTn>
                              </p:par>
                            </p:childTnLst>
                          </p:cTn>
                        </p:par>
                      </p:childTnLst>
                    </p:cTn>
                  </p:par>
                </p:childTnLst>
              </p:cTn>
              <p:nextCondLst>
                <p:cond evt="onClick" delay="0">
                  <p:tgtEl>
                    <p:spTgt spid="67"/>
                  </p:tgtEl>
                </p:cond>
              </p:nextCondLst>
            </p:seq>
            <p:seq concurrent="1" nextAc="seek">
              <p:cTn id="7" restart="whenNotActive" fill="hold" evtFilter="cancelBubble" nodeType="interactiveSeq">
                <p:stCondLst>
                  <p:cond evt="onClick" delay="0">
                    <p:tgtEl>
                      <p:spTgt spid="68"/>
                    </p:tgtEl>
                  </p:cond>
                </p:stCondLst>
                <p:endSync evt="end" delay="0">
                  <p:rtn val="all"/>
                </p:endSync>
                <p:childTnLst>
                  <p:par>
                    <p:cTn id="8" fill="hold">
                      <p:stCondLst>
                        <p:cond delay="0"/>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2.77778E-7 -9.82659E-7 L -0.03142 0.51376 " pathEditMode="relative" rAng="0" ptsTypes="AA">
                                      <p:cBhvr>
                                        <p:cTn id="11" dur="2000" fill="hold"/>
                                        <p:tgtEl>
                                          <p:spTgt spid="68"/>
                                        </p:tgtEl>
                                        <p:attrNameLst>
                                          <p:attrName>ppt_x</p:attrName>
                                          <p:attrName>ppt_y</p:attrName>
                                        </p:attrNameLst>
                                      </p:cBhvr>
                                      <p:rCtr x="-16" y="257"/>
                                    </p:animMotion>
                                  </p:childTnLst>
                                </p:cTn>
                              </p:par>
                            </p:childTnLst>
                          </p:cTn>
                        </p:par>
                      </p:childTnLst>
                    </p:cTn>
                  </p:par>
                </p:childTnLst>
              </p:cTn>
              <p:nextCondLst>
                <p:cond evt="onClick" delay="0">
                  <p:tgtEl>
                    <p:spTgt spid="68"/>
                  </p:tgtEl>
                </p:cond>
              </p:nextCondLst>
            </p:seq>
            <p:seq concurrent="1" nextAc="seek">
              <p:cTn id="12" restart="whenNotActive" fill="hold" evtFilter="cancelBubble" nodeType="interactiveSeq">
                <p:stCondLst>
                  <p:cond evt="onClick" delay="0">
                    <p:tgtEl>
                      <p:spTgt spid="69"/>
                    </p:tgtEl>
                  </p:cond>
                </p:stCondLst>
                <p:endSync evt="end" delay="0">
                  <p:rtn val="all"/>
                </p:endSync>
                <p:childTnLst>
                  <p:par>
                    <p:cTn id="13" fill="hold">
                      <p:stCondLst>
                        <p:cond delay="0"/>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2.77778E-7 -9.82659E-7 L -0.03142 0.51376 " pathEditMode="relative" rAng="0" ptsTypes="AA">
                                      <p:cBhvr>
                                        <p:cTn id="16" dur="2000" fill="hold"/>
                                        <p:tgtEl>
                                          <p:spTgt spid="69"/>
                                        </p:tgtEl>
                                        <p:attrNameLst>
                                          <p:attrName>ppt_x</p:attrName>
                                          <p:attrName>ppt_y</p:attrName>
                                        </p:attrNameLst>
                                      </p:cBhvr>
                                      <p:rCtr x="-16" y="257"/>
                                    </p:animMotion>
                                  </p:childTnLst>
                                </p:cTn>
                              </p:par>
                            </p:childTnLst>
                          </p:cTn>
                        </p:par>
                      </p:childTnLst>
                    </p:cTn>
                  </p:par>
                </p:childTnLst>
              </p:cTn>
              <p:nextCondLst>
                <p:cond evt="onClick" delay="0">
                  <p:tgtEl>
                    <p:spTgt spid="69"/>
                  </p:tgtEl>
                </p:cond>
              </p:nextCondLst>
            </p:seq>
            <p:seq concurrent="1" nextAc="seek">
              <p:cTn id="17" restart="whenNotActive" fill="hold" evtFilter="cancelBubble" nodeType="interactiveSeq">
                <p:stCondLst>
                  <p:cond evt="onClick" delay="0">
                    <p:tgtEl>
                      <p:spTgt spid="70"/>
                    </p:tgtEl>
                  </p:cond>
                </p:stCondLst>
                <p:endSync evt="end" delay="0">
                  <p:rtn val="all"/>
                </p:endSync>
                <p:childTnLst>
                  <p:par>
                    <p:cTn id="18" fill="hold">
                      <p:stCondLst>
                        <p:cond delay="0"/>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2.77778E-7 1.09827E-6 L -0.10903 0.67445 " pathEditMode="relative" rAng="0" ptsTypes="AA">
                                      <p:cBhvr>
                                        <p:cTn id="21" dur="2000" fill="hold"/>
                                        <p:tgtEl>
                                          <p:spTgt spid="70"/>
                                        </p:tgtEl>
                                        <p:attrNameLst>
                                          <p:attrName>ppt_x</p:attrName>
                                          <p:attrName>ppt_y</p:attrName>
                                        </p:attrNameLst>
                                      </p:cBhvr>
                                      <p:rCtr x="-55" y="337"/>
                                    </p:animMotion>
                                  </p:childTnLst>
                                </p:cTn>
                              </p:par>
                            </p:childTnLst>
                          </p:cTn>
                        </p:par>
                      </p:childTnLst>
                    </p:cTn>
                  </p:par>
                </p:childTnLst>
              </p:cTn>
              <p:nextCondLst>
                <p:cond evt="onClick" delay="0">
                  <p:tgtEl>
                    <p:spTgt spid="70"/>
                  </p:tgtEl>
                </p:cond>
              </p:nextCondLst>
            </p:seq>
            <p:seq concurrent="1" nextAc="seek">
              <p:cTn id="22" restart="whenNotActive" fill="hold" evtFilter="cancelBubble" nodeType="interactiveSeq">
                <p:stCondLst>
                  <p:cond evt="onClick" delay="0">
                    <p:tgtEl>
                      <p:spTgt spid="71"/>
                    </p:tgtEl>
                  </p:cond>
                </p:stCondLst>
                <p:endSync evt="end" delay="0">
                  <p:rtn val="all"/>
                </p:endSync>
                <p:childTnLst>
                  <p:par>
                    <p:cTn id="23" fill="hold">
                      <p:stCondLst>
                        <p:cond delay="0"/>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1.66667E-6 2.13873E-6 L 0.01302 0.56115 " pathEditMode="relative" rAng="0" ptsTypes="AA">
                                      <p:cBhvr>
                                        <p:cTn id="26" dur="2000" fill="hold"/>
                                        <p:tgtEl>
                                          <p:spTgt spid="71"/>
                                        </p:tgtEl>
                                        <p:attrNameLst>
                                          <p:attrName>ppt_x</p:attrName>
                                          <p:attrName>ppt_y</p:attrName>
                                        </p:attrNameLst>
                                      </p:cBhvr>
                                      <p:rCtr x="6" y="280"/>
                                    </p:animMotion>
                                  </p:childTnLst>
                                </p:cTn>
                              </p:par>
                            </p:childTnLst>
                          </p:cTn>
                        </p:par>
                      </p:childTnLst>
                    </p:cTn>
                  </p:par>
                </p:childTnLst>
              </p:cTn>
              <p:nextCondLst>
                <p:cond evt="onClick" delay="0">
                  <p:tgtEl>
                    <p:spTgt spid="71"/>
                  </p:tgtEl>
                </p:cond>
              </p:nextCondLst>
            </p:seq>
            <p:seq concurrent="1" nextAc="seek">
              <p:cTn id="27" restart="whenNotActive" fill="hold" evtFilter="cancelBubble" nodeType="interactiveSeq">
                <p:stCondLst>
                  <p:cond evt="onClick" delay="0">
                    <p:tgtEl>
                      <p:spTgt spid="72"/>
                    </p:tgtEl>
                  </p:cond>
                </p:stCondLst>
                <p:endSync evt="end" delay="0">
                  <p:rtn val="all"/>
                </p:endSync>
                <p:childTnLst>
                  <p:par>
                    <p:cTn id="28" fill="hold">
                      <p:stCondLst>
                        <p:cond delay="0"/>
                      </p:stCondLst>
                      <p:childTnLst>
                        <p:par>
                          <p:cTn id="29" fill="hold">
                            <p:stCondLst>
                              <p:cond delay="0"/>
                            </p:stCondLst>
                            <p:childTnLst>
                              <p:par>
                                <p:cTn id="30" presetID="35" presetClass="path" presetSubtype="0" accel="50000" decel="50000" fill="hold" nodeType="clickEffect">
                                  <p:stCondLst>
                                    <p:cond delay="0"/>
                                  </p:stCondLst>
                                  <p:childTnLst>
                                    <p:animMotion origin="layout" path="M 2.77778E-7 -9.82659E-7 L -0.03142 0.51376 " pathEditMode="relative" rAng="0" ptsTypes="AA">
                                      <p:cBhvr>
                                        <p:cTn id="31" dur="2000" fill="hold"/>
                                        <p:tgtEl>
                                          <p:spTgt spid="72"/>
                                        </p:tgtEl>
                                        <p:attrNameLst>
                                          <p:attrName>ppt_x</p:attrName>
                                          <p:attrName>ppt_y</p:attrName>
                                        </p:attrNameLst>
                                      </p:cBhvr>
                                      <p:rCtr x="-16" y="257"/>
                                    </p:animMotion>
                                  </p:childTnLst>
                                </p:cTn>
                              </p:par>
                            </p:childTnLst>
                          </p:cTn>
                        </p:par>
                      </p:childTnLst>
                    </p:cTn>
                  </p:par>
                </p:childTnLst>
              </p:cTn>
              <p:nextCondLst>
                <p:cond evt="onClick" delay="0">
                  <p:tgtEl>
                    <p:spTgt spid="72"/>
                  </p:tgtEl>
                </p:cond>
              </p:nextCondLst>
            </p:seq>
            <p:seq concurrent="1" nextAc="seek">
              <p:cTn id="32" restart="whenNotActive" fill="hold" evtFilter="cancelBubble" nodeType="interactiveSeq">
                <p:stCondLst>
                  <p:cond evt="onClick" delay="0">
                    <p:tgtEl>
                      <p:spTgt spid="73"/>
                    </p:tgtEl>
                  </p:cond>
                </p:stCondLst>
                <p:endSync evt="end" delay="0">
                  <p:rtn val="all"/>
                </p:endSync>
                <p:childTnLst>
                  <p:par>
                    <p:cTn id="33" fill="hold">
                      <p:stCondLst>
                        <p:cond delay="0"/>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2.77778E-7 -9.82659E-7 L -0.03142 0.51376 " pathEditMode="relative" rAng="0" ptsTypes="AA">
                                      <p:cBhvr>
                                        <p:cTn id="36" dur="2000" fill="hold"/>
                                        <p:tgtEl>
                                          <p:spTgt spid="73"/>
                                        </p:tgtEl>
                                        <p:attrNameLst>
                                          <p:attrName>ppt_x</p:attrName>
                                          <p:attrName>ppt_y</p:attrName>
                                        </p:attrNameLst>
                                      </p:cBhvr>
                                      <p:rCtr x="-16" y="257"/>
                                    </p:animMotion>
                                  </p:childTnLst>
                                </p:cTn>
                              </p:par>
                            </p:childTnLst>
                          </p:cTn>
                        </p:par>
                      </p:childTnLst>
                    </p:cTn>
                  </p:par>
                </p:childTnLst>
              </p:cTn>
              <p:nextCondLst>
                <p:cond evt="onClick" delay="0">
                  <p:tgtEl>
                    <p:spTgt spid="73"/>
                  </p:tgtEl>
                </p:cond>
              </p:nextCondLst>
            </p:seq>
            <p:seq concurrent="1" nextAc="seek">
              <p:cTn id="37" restart="whenNotActive" fill="hold" evtFilter="cancelBubble" nodeType="interactiveSeq">
                <p:stCondLst>
                  <p:cond evt="onClick" delay="0">
                    <p:tgtEl>
                      <p:spTgt spid="74"/>
                    </p:tgtEl>
                  </p:cond>
                </p:stCondLst>
                <p:endSync evt="end" delay="0">
                  <p:rtn val="all"/>
                </p:endSync>
                <p:childTnLst>
                  <p:par>
                    <p:cTn id="38" fill="hold">
                      <p:stCondLst>
                        <p:cond delay="0"/>
                      </p:stCondLst>
                      <p:childTnLst>
                        <p:par>
                          <p:cTn id="39" fill="hold">
                            <p:stCondLst>
                              <p:cond delay="0"/>
                            </p:stCondLst>
                            <p:childTnLst>
                              <p:par>
                                <p:cTn id="40" presetID="35" presetClass="path" presetSubtype="0" accel="50000" decel="50000" fill="hold" nodeType="clickEffect">
                                  <p:stCondLst>
                                    <p:cond delay="0"/>
                                  </p:stCondLst>
                                  <p:childTnLst>
                                    <p:animMotion origin="layout" path="M 2.77778E-7 -9.82659E-7 L -0.03142 0.51376 " pathEditMode="relative" rAng="0" ptsTypes="AA">
                                      <p:cBhvr>
                                        <p:cTn id="41" dur="2000" fill="hold"/>
                                        <p:tgtEl>
                                          <p:spTgt spid="74"/>
                                        </p:tgtEl>
                                        <p:attrNameLst>
                                          <p:attrName>ppt_x</p:attrName>
                                          <p:attrName>ppt_y</p:attrName>
                                        </p:attrNameLst>
                                      </p:cBhvr>
                                      <p:rCtr x="-16" y="257"/>
                                    </p:animMotion>
                                  </p:childTnLst>
                                </p:cTn>
                              </p:par>
                            </p:childTnLst>
                          </p:cTn>
                        </p:par>
                      </p:childTnLst>
                    </p:cTn>
                  </p:par>
                </p:childTnLst>
              </p:cTn>
              <p:nextCondLst>
                <p:cond evt="onClick" delay="0">
                  <p:tgtEl>
                    <p:spTgt spid="74"/>
                  </p:tgtEl>
                </p:cond>
              </p:nextCondLst>
            </p:seq>
            <p:seq concurrent="1" nextAc="seek">
              <p:cTn id="42" restart="whenNotActive" fill="hold" evtFilter="cancelBubble" nodeType="interactiveSeq">
                <p:stCondLst>
                  <p:cond evt="onClick" delay="0">
                    <p:tgtEl>
                      <p:spTgt spid="75"/>
                    </p:tgtEl>
                  </p:cond>
                </p:stCondLst>
                <p:endSync evt="end" delay="0">
                  <p:rtn val="all"/>
                </p:endSync>
                <p:childTnLst>
                  <p:par>
                    <p:cTn id="43" fill="hold">
                      <p:stCondLst>
                        <p:cond delay="0"/>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4.16667E-6 2.08092E-6 L -0.10747 0.71352 " pathEditMode="relative" rAng="0" ptsTypes="AA">
                                      <p:cBhvr>
                                        <p:cTn id="46" dur="2000" fill="hold"/>
                                        <p:tgtEl>
                                          <p:spTgt spid="75"/>
                                        </p:tgtEl>
                                        <p:attrNameLst>
                                          <p:attrName>ppt_x</p:attrName>
                                          <p:attrName>ppt_y</p:attrName>
                                        </p:attrNameLst>
                                      </p:cBhvr>
                                      <p:rCtr x="-54" y="357"/>
                                    </p:animMotion>
                                  </p:childTnLst>
                                </p:cTn>
                              </p:par>
                            </p:childTnLst>
                          </p:cTn>
                        </p:par>
                      </p:childTnLst>
                    </p:cTn>
                  </p:par>
                </p:childTnLst>
              </p:cTn>
              <p:nextCondLst>
                <p:cond evt="onClick" delay="0">
                  <p:tgtEl>
                    <p:spTgt spid="75"/>
                  </p:tgtEl>
                </p:cond>
              </p:nextCondLst>
            </p:seq>
            <p:seq concurrent="1" nextAc="seek">
              <p:cTn id="47" restart="whenNotActive" fill="hold" evtFilter="cancelBubble" nodeType="interactiveSeq">
                <p:stCondLst>
                  <p:cond evt="onClick" delay="0">
                    <p:tgtEl>
                      <p:spTgt spid="76"/>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1.38889E-6 1.09827E-6 L -0.08385 0.70381 " pathEditMode="relative" rAng="0" ptsTypes="AA">
                                      <p:cBhvr>
                                        <p:cTn id="51" dur="2000" fill="hold"/>
                                        <p:tgtEl>
                                          <p:spTgt spid="76"/>
                                        </p:tgtEl>
                                        <p:attrNameLst>
                                          <p:attrName>ppt_x</p:attrName>
                                          <p:attrName>ppt_y</p:attrName>
                                        </p:attrNameLst>
                                      </p:cBhvr>
                                      <p:rCtr x="-42" y="352"/>
                                    </p:animMotion>
                                  </p:childTnLst>
                                </p:cTn>
                              </p:par>
                            </p:childTnLst>
                          </p:cTn>
                        </p:par>
                      </p:childTnLst>
                    </p:cTn>
                  </p:par>
                </p:childTnLst>
              </p:cTn>
              <p:nextCondLst>
                <p:cond evt="onClick" delay="0">
                  <p:tgtEl>
                    <p:spTgt spid="76"/>
                  </p:tgtEl>
                </p:cond>
              </p:nextCondLst>
            </p:seq>
            <p:seq concurrent="1" nextAc="seek">
              <p:cTn id="52" restart="whenNotActive" fill="hold" evtFilter="cancelBubble" nodeType="interactiveSeq">
                <p:stCondLst>
                  <p:cond evt="onClick" delay="0">
                    <p:tgtEl>
                      <p:spTgt spid="77"/>
                    </p:tgtEl>
                  </p:cond>
                </p:stCondLst>
                <p:endSync evt="end" delay="0">
                  <p:rtn val="all"/>
                </p:endSync>
                <p:childTnLst>
                  <p:par>
                    <p:cTn id="53" fill="hold">
                      <p:stCondLst>
                        <p:cond delay="0"/>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4.44444E-6 4.39306E-6 L 0.00191 0.69872 " pathEditMode="relative" rAng="0" ptsTypes="AA">
                                      <p:cBhvr>
                                        <p:cTn id="56" dur="2000" fill="hold"/>
                                        <p:tgtEl>
                                          <p:spTgt spid="77"/>
                                        </p:tgtEl>
                                        <p:attrNameLst>
                                          <p:attrName>ppt_x</p:attrName>
                                          <p:attrName>ppt_y</p:attrName>
                                        </p:attrNameLst>
                                      </p:cBhvr>
                                      <p:rCtr x="1" y="349"/>
                                    </p:animMotion>
                                  </p:childTnLst>
                                </p:cTn>
                              </p:par>
                            </p:childTnLst>
                          </p:cTn>
                        </p:par>
                      </p:childTnLst>
                    </p:cTn>
                  </p:par>
                </p:childTnLst>
              </p:cTn>
              <p:nextCondLst>
                <p:cond evt="onClick" delay="0">
                  <p:tgtEl>
                    <p:spTgt spid="77"/>
                  </p:tgtEl>
                </p:cond>
              </p:nextCondLst>
            </p:seq>
            <p:seq concurrent="1" nextAc="seek">
              <p:cTn id="57" restart="whenNotActive" fill="hold" evtFilter="cancelBubble" nodeType="interactiveSeq">
                <p:stCondLst>
                  <p:cond evt="onClick" delay="0">
                    <p:tgtEl>
                      <p:spTgt spid="78"/>
                    </p:tgtEl>
                  </p:cond>
                </p:stCondLst>
                <p:endSync evt="end" delay="0">
                  <p:rtn val="all"/>
                </p:endSync>
                <p:childTnLst>
                  <p:par>
                    <p:cTn id="58" fill="hold">
                      <p:stCondLst>
                        <p:cond delay="0"/>
                      </p:stCondLst>
                      <p:childTnLst>
                        <p:par>
                          <p:cTn id="59" fill="hold">
                            <p:stCondLst>
                              <p:cond delay="0"/>
                            </p:stCondLst>
                            <p:childTnLst>
                              <p:par>
                                <p:cTn id="60" presetID="35" presetClass="path" presetSubtype="0" accel="50000" decel="50000" fill="hold" nodeType="clickEffect">
                                  <p:stCondLst>
                                    <p:cond delay="0"/>
                                  </p:stCondLst>
                                  <p:childTnLst>
                                    <p:animMotion origin="layout" path="M 2.77778E-7 -9.82659E-7 L -0.03142 0.51376 " pathEditMode="relative" rAng="0" ptsTypes="AA">
                                      <p:cBhvr>
                                        <p:cTn id="61" dur="2000" fill="hold"/>
                                        <p:tgtEl>
                                          <p:spTgt spid="78"/>
                                        </p:tgtEl>
                                        <p:attrNameLst>
                                          <p:attrName>ppt_x</p:attrName>
                                          <p:attrName>ppt_y</p:attrName>
                                        </p:attrNameLst>
                                      </p:cBhvr>
                                      <p:rCtr x="-16" y="257"/>
                                    </p:animMotion>
                                  </p:childTnLst>
                                </p:cTn>
                              </p:par>
                            </p:childTnLst>
                          </p:cTn>
                        </p:par>
                      </p:childTnLst>
                    </p:cTn>
                  </p:par>
                </p:childTnLst>
              </p:cTn>
              <p:nextCondLst>
                <p:cond evt="onClick" delay="0">
                  <p:tgtEl>
                    <p:spTgt spid="78"/>
                  </p:tgtEl>
                </p:cond>
              </p:nextCondLst>
            </p:seq>
            <p:seq concurrent="1" nextAc="seek">
              <p:cTn id="62" restart="whenNotActive" fill="hold" evtFilter="cancelBubble" nodeType="interactiveSeq">
                <p:stCondLst>
                  <p:cond evt="onClick" delay="0">
                    <p:tgtEl>
                      <p:spTgt spid="79"/>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2.77778E-7 -9.82659E-7 L -0.03142 0.51376 " pathEditMode="relative" rAng="0" ptsTypes="AA">
                                      <p:cBhvr>
                                        <p:cTn id="66" dur="2000" fill="hold"/>
                                        <p:tgtEl>
                                          <p:spTgt spid="79"/>
                                        </p:tgtEl>
                                        <p:attrNameLst>
                                          <p:attrName>ppt_x</p:attrName>
                                          <p:attrName>ppt_y</p:attrName>
                                        </p:attrNameLst>
                                      </p:cBhvr>
                                      <p:rCtr x="-16" y="257"/>
                                    </p:animMotion>
                                  </p:childTnLst>
                                </p:cTn>
                              </p:par>
                            </p:childTnLst>
                          </p:cTn>
                        </p:par>
                      </p:childTnLst>
                    </p:cTn>
                  </p:par>
                </p:childTnLst>
              </p:cTn>
              <p:nextCondLst>
                <p:cond evt="onClick" delay="0">
                  <p:tgtEl>
                    <p:spTgt spid="79"/>
                  </p:tgtEl>
                </p:cond>
              </p:nextCondLst>
            </p:seq>
            <p:seq concurrent="1" nextAc="seek">
              <p:cTn id="67" restart="whenNotActive" fill="hold" evtFilter="cancelBubble" nodeType="interactiveSeq">
                <p:stCondLst>
                  <p:cond evt="onClick" delay="0">
                    <p:tgtEl>
                      <p:spTgt spid="80"/>
                    </p:tgtEl>
                  </p:cond>
                </p:stCondLst>
                <p:endSync evt="end" delay="0">
                  <p:rtn val="all"/>
                </p:endSync>
                <p:childTnLst>
                  <p:par>
                    <p:cTn id="68" fill="hold">
                      <p:stCondLst>
                        <p:cond delay="0"/>
                      </p:stCondLst>
                      <p:childTnLst>
                        <p:par>
                          <p:cTn id="69" fill="hold">
                            <p:stCondLst>
                              <p:cond delay="0"/>
                            </p:stCondLst>
                            <p:childTnLst>
                              <p:par>
                                <p:cTn id="70" presetID="35" presetClass="path" presetSubtype="0" accel="50000" decel="50000" fill="hold" nodeType="clickEffect">
                                  <p:stCondLst>
                                    <p:cond delay="0"/>
                                  </p:stCondLst>
                                  <p:childTnLst>
                                    <p:animMotion origin="layout" path="M 2.77778E-7 -9.82659E-7 L -0.03142 0.51376 " pathEditMode="relative" rAng="0" ptsTypes="AA">
                                      <p:cBhvr>
                                        <p:cTn id="71" dur="2000" fill="hold"/>
                                        <p:tgtEl>
                                          <p:spTgt spid="80"/>
                                        </p:tgtEl>
                                        <p:attrNameLst>
                                          <p:attrName>ppt_x</p:attrName>
                                          <p:attrName>ppt_y</p:attrName>
                                        </p:attrNameLst>
                                      </p:cBhvr>
                                      <p:rCtr x="-16" y="257"/>
                                    </p:animMotion>
                                  </p:childTnLst>
                                </p:cTn>
                              </p:par>
                            </p:childTnLst>
                          </p:cTn>
                        </p:par>
                      </p:childTnLst>
                    </p:cTn>
                  </p:par>
                </p:childTnLst>
              </p:cTn>
              <p:nextCondLst>
                <p:cond evt="onClick" delay="0">
                  <p:tgtEl>
                    <p:spTgt spid="80"/>
                  </p:tgtEl>
                </p:cond>
              </p:nextCondLst>
            </p:seq>
            <p:seq concurrent="1" nextAc="seek">
              <p:cTn id="72" restart="whenNotActive" fill="hold" evtFilter="cancelBubble" nodeType="interactiveSeq">
                <p:stCondLst>
                  <p:cond evt="onClick" delay="0">
                    <p:tgtEl>
                      <p:spTgt spid="81"/>
                    </p:tgtEl>
                  </p:cond>
                </p:stCondLst>
                <p:endSync evt="end" delay="0">
                  <p:rtn val="all"/>
                </p:endSync>
                <p:childTnLst>
                  <p:par>
                    <p:cTn id="73" fill="hold">
                      <p:stCondLst>
                        <p:cond delay="0"/>
                      </p:stCondLst>
                      <p:childTnLst>
                        <p:par>
                          <p:cTn id="74" fill="hold">
                            <p:stCondLst>
                              <p:cond delay="0"/>
                            </p:stCondLst>
                            <p:childTnLst>
                              <p:par>
                                <p:cTn id="75" presetID="35" presetClass="path" presetSubtype="0" accel="50000" decel="50000" fill="hold" nodeType="clickEffect">
                                  <p:stCondLst>
                                    <p:cond delay="0"/>
                                  </p:stCondLst>
                                  <p:childTnLst>
                                    <p:animMotion origin="layout" path="M 2.77778E-7 -9.82659E-7 L -0.03142 0.51376 " pathEditMode="relative" rAng="0" ptsTypes="AA">
                                      <p:cBhvr>
                                        <p:cTn id="76" dur="2000" fill="hold"/>
                                        <p:tgtEl>
                                          <p:spTgt spid="81"/>
                                        </p:tgtEl>
                                        <p:attrNameLst>
                                          <p:attrName>ppt_x</p:attrName>
                                          <p:attrName>ppt_y</p:attrName>
                                        </p:attrNameLst>
                                      </p:cBhvr>
                                      <p:rCtr x="-16" y="257"/>
                                    </p:animMotion>
                                  </p:childTnLst>
                                </p:cTn>
                              </p:par>
                            </p:childTnLst>
                          </p:cTn>
                        </p:par>
                      </p:childTnLst>
                    </p:cTn>
                  </p:par>
                </p:childTnLst>
              </p:cTn>
              <p:nextCondLst>
                <p:cond evt="onClick" delay="0">
                  <p:tgtEl>
                    <p:spTgt spid="81"/>
                  </p:tgtEl>
                </p:cond>
              </p:nextCondLst>
            </p:seq>
            <p:seq concurrent="1" nextAc="seek">
              <p:cTn id="77" restart="whenNotActive" fill="hold" evtFilter="cancelBubble" nodeType="interactiveSeq">
                <p:stCondLst>
                  <p:cond evt="onClick" delay="0">
                    <p:tgtEl>
                      <p:spTgt spid="82"/>
                    </p:tgtEl>
                  </p:cond>
                </p:stCondLst>
                <p:endSync evt="end" delay="0">
                  <p:rtn val="all"/>
                </p:endSync>
                <p:childTnLst>
                  <p:par>
                    <p:cTn id="78" fill="hold">
                      <p:stCondLst>
                        <p:cond delay="0"/>
                      </p:stCondLst>
                      <p:childTnLst>
                        <p:par>
                          <p:cTn id="79" fill="hold">
                            <p:stCondLst>
                              <p:cond delay="0"/>
                            </p:stCondLst>
                            <p:childTnLst>
                              <p:par>
                                <p:cTn id="80" presetID="35" presetClass="path" presetSubtype="0" accel="50000" decel="50000" fill="hold" nodeType="clickEffect">
                                  <p:stCondLst>
                                    <p:cond delay="0"/>
                                  </p:stCondLst>
                                  <p:childTnLst>
                                    <p:animMotion origin="layout" path="M 2.77778E-7 -9.82659E-7 L -0.03142 0.51376 " pathEditMode="relative" rAng="0" ptsTypes="AA">
                                      <p:cBhvr>
                                        <p:cTn id="81" dur="2000" fill="hold"/>
                                        <p:tgtEl>
                                          <p:spTgt spid="82"/>
                                        </p:tgtEl>
                                        <p:attrNameLst>
                                          <p:attrName>ppt_x</p:attrName>
                                          <p:attrName>ppt_y</p:attrName>
                                        </p:attrNameLst>
                                      </p:cBhvr>
                                      <p:rCtr x="-16" y="257"/>
                                    </p:animMotion>
                                  </p:childTnLst>
                                </p:cTn>
                              </p:par>
                            </p:childTnLst>
                          </p:cTn>
                        </p:par>
                      </p:childTnLst>
                    </p:cTn>
                  </p:par>
                </p:childTnLst>
              </p:cTn>
              <p:nextCondLst>
                <p:cond evt="onClick" delay="0">
                  <p:tgtEl>
                    <p:spTgt spid="82"/>
                  </p:tgtEl>
                </p:cond>
              </p:nextCondLst>
            </p:seq>
            <p:seq concurrent="1" nextAc="seek">
              <p:cTn id="82" restart="whenNotActive" fill="hold" evtFilter="cancelBubble" nodeType="interactiveSeq">
                <p:stCondLst>
                  <p:cond evt="onClick" delay="0">
                    <p:tgtEl>
                      <p:spTgt spid="83"/>
                    </p:tgtEl>
                  </p:cond>
                </p:stCondLst>
                <p:endSync evt="end" delay="0">
                  <p:rtn val="all"/>
                </p:endSync>
                <p:childTnLst>
                  <p:par>
                    <p:cTn id="83" fill="hold">
                      <p:stCondLst>
                        <p:cond delay="0"/>
                      </p:stCondLst>
                      <p:childTnLst>
                        <p:par>
                          <p:cTn id="84" fill="hold">
                            <p:stCondLst>
                              <p:cond delay="0"/>
                            </p:stCondLst>
                            <p:childTnLst>
                              <p:par>
                                <p:cTn id="85" presetID="35" presetClass="path" presetSubtype="0" accel="50000" decel="50000" fill="hold" nodeType="clickEffect">
                                  <p:stCondLst>
                                    <p:cond delay="0"/>
                                  </p:stCondLst>
                                  <p:childTnLst>
                                    <p:animMotion origin="layout" path="M 2.77778E-7 -9.82659E-7 L -0.03142 0.51376 " pathEditMode="relative" rAng="0" ptsTypes="AA">
                                      <p:cBhvr>
                                        <p:cTn id="86" dur="2000" fill="hold"/>
                                        <p:tgtEl>
                                          <p:spTgt spid="83"/>
                                        </p:tgtEl>
                                        <p:attrNameLst>
                                          <p:attrName>ppt_x</p:attrName>
                                          <p:attrName>ppt_y</p:attrName>
                                        </p:attrNameLst>
                                      </p:cBhvr>
                                      <p:rCtr x="-16" y="257"/>
                                    </p:animMotion>
                                  </p:childTnLst>
                                </p:cTn>
                              </p:par>
                            </p:childTnLst>
                          </p:cTn>
                        </p:par>
                      </p:childTnLst>
                    </p:cTn>
                  </p:par>
                </p:childTnLst>
              </p:cTn>
              <p:nextCondLst>
                <p:cond evt="onClick" delay="0">
                  <p:tgtEl>
                    <p:spTgt spid="83"/>
                  </p:tgtEl>
                </p:cond>
              </p:nextCondLst>
            </p:seq>
            <p:seq concurrent="1" nextAc="seek">
              <p:cTn id="87" restart="whenNotActive" fill="hold" evtFilter="cancelBubble" nodeType="interactiveSeq">
                <p:stCondLst>
                  <p:cond evt="onClick" delay="0">
                    <p:tgtEl>
                      <p:spTgt spid="84"/>
                    </p:tgtEl>
                  </p:cond>
                </p:stCondLst>
                <p:endSync evt="end" delay="0">
                  <p:rtn val="all"/>
                </p:endSync>
                <p:childTnLst>
                  <p:par>
                    <p:cTn id="88" fill="hold">
                      <p:stCondLst>
                        <p:cond delay="0"/>
                      </p:stCondLst>
                      <p:childTnLst>
                        <p:par>
                          <p:cTn id="89" fill="hold">
                            <p:stCondLst>
                              <p:cond delay="0"/>
                            </p:stCondLst>
                            <p:childTnLst>
                              <p:par>
                                <p:cTn id="90" presetID="35" presetClass="path" presetSubtype="0" accel="50000" decel="50000" fill="hold" nodeType="clickEffect">
                                  <p:stCondLst>
                                    <p:cond delay="0"/>
                                  </p:stCondLst>
                                  <p:childTnLst>
                                    <p:animMotion origin="layout" path="M 2.77778E-7 -9.82659E-7 L -0.03142 0.51376 " pathEditMode="relative" rAng="0" ptsTypes="AA">
                                      <p:cBhvr>
                                        <p:cTn id="91" dur="2000" fill="hold"/>
                                        <p:tgtEl>
                                          <p:spTgt spid="84"/>
                                        </p:tgtEl>
                                        <p:attrNameLst>
                                          <p:attrName>ppt_x</p:attrName>
                                          <p:attrName>ppt_y</p:attrName>
                                        </p:attrNameLst>
                                      </p:cBhvr>
                                      <p:rCtr x="-16" y="257"/>
                                    </p:animMotion>
                                  </p:childTnLst>
                                </p:cTn>
                              </p:par>
                            </p:childTnLst>
                          </p:cTn>
                        </p:par>
                      </p:childTnLst>
                    </p:cTn>
                  </p:par>
                </p:childTnLst>
              </p:cTn>
              <p:nextCondLst>
                <p:cond evt="onClick" delay="0">
                  <p:tgtEl>
                    <p:spTgt spid="8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14338"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6000" b="1" dirty="0">
                <a:solidFill>
                  <a:srgbClr val="FF0000"/>
                </a:solidFill>
                <a:effectLst>
                  <a:outerShdw blurRad="38100" dist="38100" dir="2700000" algn="tl">
                    <a:srgbClr val="000000"/>
                  </a:outerShdw>
                </a:effectLst>
              </a:rPr>
              <a:t>Сколько минут</a:t>
            </a:r>
          </a:p>
          <a:p>
            <a:pPr algn="ctr">
              <a:defRPr/>
            </a:pPr>
            <a:r>
              <a:rPr lang="ru-RU" sz="6000" b="1" dirty="0">
                <a:solidFill>
                  <a:srgbClr val="FF0000"/>
                </a:solidFill>
                <a:effectLst>
                  <a:outerShdw blurRad="38100" dist="38100" dir="2700000" algn="tl">
                    <a:srgbClr val="000000"/>
                  </a:outerShdw>
                </a:effectLst>
              </a:rPr>
              <a:t>в 3 часах?</a:t>
            </a:r>
            <a:endParaRPr lang="en-US" sz="6000" b="1" dirty="0">
              <a:solidFill>
                <a:srgbClr val="FF0000"/>
              </a:solidFill>
              <a:effectLst>
                <a:outerShdw blurRad="38100" dist="38100" dir="2700000" algn="tl">
                  <a:srgbClr val="000000"/>
                </a:outerShdw>
              </a:effectLst>
            </a:endParaRPr>
          </a:p>
        </p:txBody>
      </p:sp>
      <p:sp>
        <p:nvSpPr>
          <p:cNvPr id="14339"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180 минут</a:t>
            </a:r>
            <a:endParaRPr lang="en-US" sz="7200" b="1" dirty="0">
              <a:solidFill>
                <a:srgbClr val="FF0000"/>
              </a:solidFill>
              <a:effectLst>
                <a:outerShdw blurRad="38100" dist="38100" dir="2700000" algn="tl">
                  <a:srgbClr val="000000"/>
                </a:outerShdw>
              </a:effectLst>
            </a:endParaRPr>
          </a:p>
        </p:txBody>
      </p:sp>
      <p:sp>
        <p:nvSpPr>
          <p:cNvPr id="4100" name="Rectangle 4"/>
          <p:cNvSpPr>
            <a:spLocks noChangeArrowheads="1"/>
          </p:cNvSpPr>
          <p:nvPr/>
        </p:nvSpPr>
        <p:spPr bwMode="auto">
          <a:xfrm>
            <a:off x="2916238" y="2790825"/>
            <a:ext cx="3657600"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14341"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4102" name="Picture 6" descr="J0223802"/>
          <p:cNvPicPr>
            <a:picLocks noChangeAspect="1" noChangeArrowheads="1" noCrop="1"/>
          </p:cNvPicPr>
          <p:nvPr/>
        </p:nvPicPr>
        <p:blipFill>
          <a:blip r:embed="rId6" cstate="print"/>
          <a:srcRect/>
          <a:stretch>
            <a:fillRect/>
          </a:stretch>
        </p:blipFill>
        <p:spPr bwMode="auto">
          <a:xfrm>
            <a:off x="3794125" y="2392363"/>
            <a:ext cx="1946275" cy="2071687"/>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15362"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5400" b="1" dirty="0">
                <a:solidFill>
                  <a:srgbClr val="FF0000"/>
                </a:solidFill>
                <a:effectLst>
                  <a:outerShdw blurRad="38100" dist="38100" dir="2700000" algn="tl">
                    <a:srgbClr val="000000"/>
                  </a:outerShdw>
                </a:effectLst>
              </a:rPr>
              <a:t>Если в 12 часов ночи </a:t>
            </a:r>
          </a:p>
          <a:p>
            <a:pPr algn="ctr">
              <a:defRPr/>
            </a:pPr>
            <a:r>
              <a:rPr lang="ru-RU" sz="5400" b="1" dirty="0">
                <a:solidFill>
                  <a:srgbClr val="FF0000"/>
                </a:solidFill>
                <a:effectLst>
                  <a:outerShdw blurRad="38100" dist="38100" dir="2700000" algn="tl">
                    <a:srgbClr val="000000"/>
                  </a:outerShdw>
                </a:effectLst>
              </a:rPr>
              <a:t>идет дождь, то можно ли </a:t>
            </a:r>
          </a:p>
          <a:p>
            <a:pPr algn="ctr">
              <a:defRPr/>
            </a:pPr>
            <a:r>
              <a:rPr lang="ru-RU" sz="5400" b="1" dirty="0">
                <a:solidFill>
                  <a:srgbClr val="FF0000"/>
                </a:solidFill>
                <a:effectLst>
                  <a:outerShdw blurRad="38100" dist="38100" dir="2700000" algn="tl">
                    <a:srgbClr val="000000"/>
                  </a:outerShdw>
                </a:effectLst>
              </a:rPr>
              <a:t>через 72 часа ожидать</a:t>
            </a:r>
          </a:p>
          <a:p>
            <a:pPr algn="ctr">
              <a:defRPr/>
            </a:pPr>
            <a:r>
              <a:rPr lang="ru-RU" sz="5400" b="1" dirty="0">
                <a:solidFill>
                  <a:srgbClr val="FF0000"/>
                </a:solidFill>
                <a:effectLst>
                  <a:outerShdw blurRad="38100" dist="38100" dir="2700000" algn="tl">
                    <a:srgbClr val="000000"/>
                  </a:outerShdw>
                </a:effectLst>
              </a:rPr>
              <a:t> солнечную погоду?</a:t>
            </a:r>
            <a:endParaRPr lang="en-US" sz="5400" b="1" dirty="0">
              <a:solidFill>
                <a:srgbClr val="FF0000"/>
              </a:solidFill>
              <a:effectLst>
                <a:outerShdw blurRad="38100" dist="38100" dir="2700000" algn="tl">
                  <a:srgbClr val="000000"/>
                </a:outerShdw>
              </a:effectLst>
            </a:endParaRPr>
          </a:p>
        </p:txBody>
      </p:sp>
      <p:sp>
        <p:nvSpPr>
          <p:cNvPr id="15363"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6000" b="1" dirty="0">
                <a:solidFill>
                  <a:srgbClr val="FF0000"/>
                </a:solidFill>
                <a:effectLst>
                  <a:outerShdw blurRad="38100" dist="38100" dir="2700000" algn="tl">
                    <a:srgbClr val="000000"/>
                  </a:outerShdw>
                </a:effectLst>
              </a:rPr>
              <a:t>Нет, будет опять ночь</a:t>
            </a:r>
            <a:endParaRPr lang="en-US" sz="6000" b="1" dirty="0">
              <a:solidFill>
                <a:srgbClr val="FF0000"/>
              </a:solidFill>
              <a:effectLst>
                <a:outerShdw blurRad="38100" dist="38100" dir="2700000" algn="tl">
                  <a:srgbClr val="000000"/>
                </a:outerShdw>
              </a:effectLst>
            </a:endParaRPr>
          </a:p>
        </p:txBody>
      </p:sp>
      <p:sp>
        <p:nvSpPr>
          <p:cNvPr id="5124"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15365"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5126" name="Picture 6" descr="J0236227"/>
          <p:cNvPicPr>
            <a:picLocks noChangeAspect="1" noChangeArrowheads="1" noCrop="1"/>
          </p:cNvPicPr>
          <p:nvPr/>
        </p:nvPicPr>
        <p:blipFill>
          <a:blip r:embed="rId6" cstate="print"/>
          <a:srcRect/>
          <a:stretch>
            <a:fillRect/>
          </a:stretch>
        </p:blipFill>
        <p:spPr bwMode="auto">
          <a:xfrm>
            <a:off x="204788" y="2836863"/>
            <a:ext cx="1360487" cy="1857375"/>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16386"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5400" b="1" dirty="0">
                <a:solidFill>
                  <a:srgbClr val="FF0000"/>
                </a:solidFill>
                <a:effectLst>
                  <a:outerShdw blurRad="38100" dist="38100" dir="2700000" algn="tl">
                    <a:srgbClr val="000000"/>
                  </a:outerShdw>
                </a:effectLst>
              </a:rPr>
              <a:t>Двое играли в шахматы </a:t>
            </a:r>
          </a:p>
          <a:p>
            <a:pPr algn="ctr">
              <a:defRPr/>
            </a:pPr>
            <a:r>
              <a:rPr lang="ru-RU" sz="5400" b="1" dirty="0">
                <a:solidFill>
                  <a:srgbClr val="FF0000"/>
                </a:solidFill>
                <a:effectLst>
                  <a:outerShdw blurRad="38100" dist="38100" dir="2700000" algn="tl">
                    <a:srgbClr val="000000"/>
                  </a:outerShdw>
                </a:effectLst>
              </a:rPr>
              <a:t>2 часа. Сколько часов</a:t>
            </a:r>
          </a:p>
          <a:p>
            <a:pPr algn="ctr">
              <a:defRPr/>
            </a:pPr>
            <a:r>
              <a:rPr lang="ru-RU" sz="5400" b="1" dirty="0">
                <a:solidFill>
                  <a:srgbClr val="FF0000"/>
                </a:solidFill>
                <a:effectLst>
                  <a:outerShdw blurRad="38100" dist="38100" dir="2700000" algn="tl">
                    <a:srgbClr val="000000"/>
                  </a:outerShdw>
                </a:effectLst>
              </a:rPr>
              <a:t>играл каждый?</a:t>
            </a:r>
            <a:endParaRPr lang="en-US" sz="5400" b="1" dirty="0">
              <a:solidFill>
                <a:srgbClr val="FF0000"/>
              </a:solidFill>
              <a:effectLst>
                <a:outerShdw blurRad="38100" dist="38100" dir="2700000" algn="tl">
                  <a:srgbClr val="000000"/>
                </a:outerShdw>
              </a:effectLst>
            </a:endParaRPr>
          </a:p>
        </p:txBody>
      </p:sp>
      <p:sp>
        <p:nvSpPr>
          <p:cNvPr id="16387"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chemeClr val="bg1"/>
                </a:solidFill>
                <a:effectLst>
                  <a:outerShdw blurRad="38100" dist="38100" dir="2700000" algn="tl">
                    <a:srgbClr val="000000"/>
                  </a:outerShdw>
                </a:effectLst>
              </a:rPr>
              <a:t>           </a:t>
            </a:r>
            <a:r>
              <a:rPr lang="ru-RU" sz="7200" b="1" dirty="0">
                <a:solidFill>
                  <a:srgbClr val="FF0000"/>
                </a:solidFill>
                <a:effectLst>
                  <a:outerShdw blurRad="38100" dist="38100" dir="2700000" algn="tl">
                    <a:srgbClr val="000000"/>
                  </a:outerShdw>
                </a:effectLst>
              </a:rPr>
              <a:t>2 часа</a:t>
            </a:r>
            <a:endParaRPr lang="en-US" sz="7200" b="1" dirty="0">
              <a:solidFill>
                <a:srgbClr val="FF0000"/>
              </a:solidFill>
              <a:effectLst>
                <a:outerShdw blurRad="38100" dist="38100" dir="2700000" algn="tl">
                  <a:srgbClr val="000000"/>
                </a:outerShdw>
              </a:effectLst>
            </a:endParaRPr>
          </a:p>
        </p:txBody>
      </p:sp>
      <p:sp>
        <p:nvSpPr>
          <p:cNvPr id="6148"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16389"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6150" name="Picture 7" descr="J0296920"/>
          <p:cNvPicPr>
            <a:picLocks noChangeAspect="1" noChangeArrowheads="1" noCrop="1"/>
          </p:cNvPicPr>
          <p:nvPr/>
        </p:nvPicPr>
        <p:blipFill>
          <a:blip r:embed="rId6" cstate="print"/>
          <a:srcRect/>
          <a:stretch>
            <a:fillRect/>
          </a:stretch>
        </p:blipFill>
        <p:spPr bwMode="auto">
          <a:xfrm>
            <a:off x="0" y="4443413"/>
            <a:ext cx="3273425" cy="2414587"/>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17410"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6000" b="1" dirty="0">
                <a:solidFill>
                  <a:srgbClr val="FF0000"/>
                </a:solidFill>
                <a:effectLst>
                  <a:outerShdw blurRad="38100" dist="38100" dir="2700000" algn="tl">
                    <a:srgbClr val="000000"/>
                  </a:outerShdw>
                </a:effectLst>
              </a:rPr>
              <a:t>Сейчас 6 часов вечера.</a:t>
            </a:r>
          </a:p>
          <a:p>
            <a:pPr algn="ctr">
              <a:defRPr/>
            </a:pPr>
            <a:r>
              <a:rPr lang="ru-RU" sz="6000" b="1" dirty="0">
                <a:solidFill>
                  <a:srgbClr val="FF0000"/>
                </a:solidFill>
                <a:effectLst>
                  <a:outerShdw blurRad="38100" dist="38100" dir="2700000" algn="tl">
                    <a:srgbClr val="000000"/>
                  </a:outerShdw>
                </a:effectLst>
              </a:rPr>
              <a:t>Какая часть суток </a:t>
            </a:r>
          </a:p>
          <a:p>
            <a:pPr algn="ctr">
              <a:defRPr/>
            </a:pPr>
            <a:r>
              <a:rPr lang="ru-RU" sz="6000" b="1" dirty="0">
                <a:solidFill>
                  <a:srgbClr val="FF0000"/>
                </a:solidFill>
                <a:effectLst>
                  <a:outerShdw blurRad="38100" dist="38100" dir="2700000" algn="tl">
                    <a:srgbClr val="000000"/>
                  </a:outerShdw>
                </a:effectLst>
              </a:rPr>
              <a:t>прошла?</a:t>
            </a:r>
          </a:p>
          <a:p>
            <a:pPr algn="ctr">
              <a:defRPr/>
            </a:pPr>
            <a:endParaRPr lang="en-US" sz="6000" b="1" dirty="0">
              <a:solidFill>
                <a:schemeClr val="bg1"/>
              </a:solidFill>
              <a:effectLst>
                <a:outerShdw blurRad="38100" dist="38100" dir="2700000" algn="tl">
                  <a:srgbClr val="000000"/>
                </a:outerShdw>
              </a:effectLst>
            </a:endParaRPr>
          </a:p>
        </p:txBody>
      </p:sp>
      <p:sp>
        <p:nvSpPr>
          <p:cNvPr id="17411" name="Rectangle 3"/>
          <p:cNvSpPr>
            <a:spLocks noChangeAspect="1" noChangeArrowheads="1"/>
          </p:cNvSpPr>
          <p:nvPr/>
        </p:nvSpPr>
        <p:spPr bwMode="auto">
          <a:xfrm>
            <a:off x="0" y="3429000"/>
            <a:ext cx="9144000" cy="34274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3/4</a:t>
            </a:r>
            <a:endParaRPr lang="en-US" sz="7200" b="1" dirty="0">
              <a:solidFill>
                <a:srgbClr val="FF0000"/>
              </a:solidFill>
              <a:effectLst>
                <a:outerShdw blurRad="38100" dist="38100" dir="2700000" algn="tl">
                  <a:srgbClr val="000000"/>
                </a:outerShdw>
              </a:effectLst>
            </a:endParaRPr>
          </a:p>
        </p:txBody>
      </p:sp>
      <p:sp>
        <p:nvSpPr>
          <p:cNvPr id="7172"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17413"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7174" name="Picture 6" descr="J0234756"/>
          <p:cNvPicPr>
            <a:picLocks noChangeAspect="1" noChangeArrowheads="1" noCrop="1"/>
          </p:cNvPicPr>
          <p:nvPr/>
        </p:nvPicPr>
        <p:blipFill>
          <a:blip r:embed="rId6" cstate="print"/>
          <a:srcRect/>
          <a:stretch>
            <a:fillRect/>
          </a:stretch>
        </p:blipFill>
        <p:spPr bwMode="auto">
          <a:xfrm>
            <a:off x="508000" y="3586163"/>
            <a:ext cx="2586038" cy="3094037"/>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les.jpg"/>
          <p:cNvPicPr>
            <a:picLocks noChangeAspect="1"/>
          </p:cNvPicPr>
          <p:nvPr/>
        </p:nvPicPr>
        <p:blipFill>
          <a:blip r:embed="rId4" cstate="print"/>
          <a:stretch>
            <a:fillRect/>
          </a:stretch>
        </p:blipFill>
        <p:spPr>
          <a:xfrm>
            <a:off x="0" y="0"/>
            <a:ext cx="9144000" cy="6858000"/>
          </a:xfrm>
          <a:prstGeom prst="rect">
            <a:avLst/>
          </a:prstGeom>
        </p:spPr>
      </p:pic>
      <p:sp>
        <p:nvSpPr>
          <p:cNvPr id="3075" name="Rectangle 3"/>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6000" b="1" dirty="0">
                <a:solidFill>
                  <a:srgbClr val="FF0000"/>
                </a:solidFill>
                <a:effectLst>
                  <a:outerShdw blurRad="38100" dist="38100" dir="2700000" algn="tl">
                    <a:srgbClr val="000000"/>
                  </a:outerShdw>
                </a:effectLst>
              </a:rPr>
              <a:t>В семье у каждого из</a:t>
            </a:r>
          </a:p>
          <a:p>
            <a:pPr algn="ctr">
              <a:defRPr/>
            </a:pPr>
            <a:r>
              <a:rPr lang="ru-RU" sz="6000" b="1" dirty="0">
                <a:solidFill>
                  <a:srgbClr val="FF0000"/>
                </a:solidFill>
                <a:effectLst>
                  <a:outerShdw blurRad="38100" dist="38100" dir="2700000" algn="tl">
                    <a:srgbClr val="000000"/>
                  </a:outerShdw>
                </a:effectLst>
              </a:rPr>
              <a:t>шести братьев есть</a:t>
            </a:r>
          </a:p>
          <a:p>
            <a:pPr algn="ctr">
              <a:defRPr/>
            </a:pPr>
            <a:r>
              <a:rPr lang="ru-RU" sz="6000" b="1" dirty="0">
                <a:solidFill>
                  <a:srgbClr val="FF0000"/>
                </a:solidFill>
                <a:effectLst>
                  <a:outerShdw blurRad="38100" dist="38100" dir="2700000" algn="tl">
                    <a:srgbClr val="000000"/>
                  </a:outerShdw>
                </a:effectLst>
              </a:rPr>
              <a:t>по сестре. Сколько</a:t>
            </a:r>
          </a:p>
          <a:p>
            <a:pPr algn="ctr">
              <a:defRPr/>
            </a:pPr>
            <a:r>
              <a:rPr lang="ru-RU" sz="6000" b="1" dirty="0">
                <a:solidFill>
                  <a:srgbClr val="FF0000"/>
                </a:solidFill>
                <a:effectLst>
                  <a:outerShdw blurRad="38100" dist="38100" dir="2700000" algn="tl">
                    <a:srgbClr val="000000"/>
                  </a:outerShdw>
                </a:effectLst>
              </a:rPr>
              <a:t>детей в этой семье?</a:t>
            </a:r>
          </a:p>
        </p:txBody>
      </p:sp>
      <p:sp>
        <p:nvSpPr>
          <p:cNvPr id="3081" name="Rectangle 9"/>
          <p:cNvSpPr>
            <a:spLocks noChangeAspect="1" noChangeArrowheads="1"/>
          </p:cNvSpPr>
          <p:nvPr/>
        </p:nvSpPr>
        <p:spPr bwMode="auto">
          <a:xfrm>
            <a:off x="0" y="3937000"/>
            <a:ext cx="9144000" cy="2919413"/>
          </a:xfrm>
          <a:prstGeom prst="rect">
            <a:avLst/>
          </a:prstGeom>
          <a:noFill/>
          <a:ln w="9525">
            <a:noFill/>
            <a:miter lim="800000"/>
            <a:headEnd/>
            <a:tailEnd/>
          </a:ln>
          <a:effectLst/>
        </p:spPr>
        <p:txBody>
          <a:bodyPr wrap="none" anchor="ctr"/>
          <a:lstStyle/>
          <a:p>
            <a:pPr algn="ctr">
              <a:defRPr/>
            </a:pPr>
            <a:r>
              <a:rPr lang="ru-RU" sz="7200" b="1" dirty="0">
                <a:solidFill>
                  <a:schemeClr val="bg1"/>
                </a:solidFill>
                <a:effectLst>
                  <a:outerShdw blurRad="38100" dist="38100" dir="2700000" algn="tl">
                    <a:srgbClr val="000000"/>
                  </a:outerShdw>
                </a:effectLst>
              </a:rPr>
              <a:t>               </a:t>
            </a:r>
            <a:r>
              <a:rPr lang="ru-RU" sz="7200" b="1" dirty="0">
                <a:solidFill>
                  <a:srgbClr val="FF0000"/>
                </a:solidFill>
                <a:effectLst>
                  <a:outerShdw blurRad="38100" dist="38100" dir="2700000" algn="tl">
                    <a:srgbClr val="000000"/>
                  </a:outerShdw>
                </a:effectLst>
              </a:rPr>
              <a:t>7 детей</a:t>
            </a:r>
            <a:endParaRPr lang="en-US" sz="7200" b="1" dirty="0">
              <a:solidFill>
                <a:srgbClr val="FF0000"/>
              </a:solidFill>
              <a:effectLst>
                <a:outerShdw blurRad="38100" dist="38100" dir="2700000" algn="tl">
                  <a:srgbClr val="000000"/>
                </a:outerShdw>
              </a:effectLst>
            </a:endParaRPr>
          </a:p>
        </p:txBody>
      </p:sp>
      <p:sp>
        <p:nvSpPr>
          <p:cNvPr id="9220" name="Rectangle 10"/>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3083" name="AutoShape 11">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9222" name="Picture 12" descr="J0283633"/>
          <p:cNvPicPr>
            <a:picLocks noChangeAspect="1" noChangeArrowheads="1" noCrop="1"/>
          </p:cNvPicPr>
          <p:nvPr/>
        </p:nvPicPr>
        <p:blipFill>
          <a:blip r:embed="rId6" cstate="print"/>
          <a:srcRect/>
          <a:stretch>
            <a:fillRect/>
          </a:stretch>
        </p:blipFill>
        <p:spPr bwMode="auto">
          <a:xfrm>
            <a:off x="0" y="4365625"/>
            <a:ext cx="3819525" cy="2492375"/>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P spid="30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les.jpg"/>
          <p:cNvPicPr>
            <a:picLocks noChangeAspect="1"/>
          </p:cNvPicPr>
          <p:nvPr/>
        </p:nvPicPr>
        <p:blipFill>
          <a:blip r:embed="rId4" cstate="print"/>
          <a:stretch>
            <a:fillRect/>
          </a:stretch>
        </p:blipFill>
        <p:spPr>
          <a:xfrm>
            <a:off x="0" y="0"/>
            <a:ext cx="9144000" cy="6858000"/>
          </a:xfrm>
          <a:prstGeom prst="rect">
            <a:avLst/>
          </a:prstGeom>
        </p:spPr>
      </p:pic>
      <p:sp>
        <p:nvSpPr>
          <p:cNvPr id="7170" name="Rectangle 2"/>
          <p:cNvSpPr>
            <a:spLocks noChangeAspect="1" noChangeArrowheads="1"/>
          </p:cNvSpPr>
          <p:nvPr/>
        </p:nvSpPr>
        <p:spPr bwMode="auto">
          <a:xfrm>
            <a:off x="0" y="0"/>
            <a:ext cx="9144000" cy="6870700"/>
          </a:xfrm>
          <a:prstGeom prst="rect">
            <a:avLst/>
          </a:prstGeom>
          <a:noFill/>
          <a:ln w="9525">
            <a:noFill/>
            <a:miter lim="800000"/>
            <a:headEnd/>
            <a:tailEnd/>
          </a:ln>
          <a:effectLst/>
        </p:spPr>
        <p:txBody>
          <a:bodyPr wrap="none"/>
          <a:lstStyle/>
          <a:p>
            <a:pPr algn="ctr">
              <a:defRPr/>
            </a:pPr>
            <a:r>
              <a:rPr lang="ru-RU" sz="6000" b="1" dirty="0">
                <a:solidFill>
                  <a:srgbClr val="FF0000"/>
                </a:solidFill>
                <a:effectLst>
                  <a:outerShdw blurRad="38100" dist="38100" dir="2700000" algn="tl">
                    <a:srgbClr val="000000"/>
                  </a:outerShdw>
                </a:effectLst>
              </a:rPr>
              <a:t>Зайцы пилят бревно.</a:t>
            </a:r>
          </a:p>
          <a:p>
            <a:pPr algn="ctr">
              <a:defRPr/>
            </a:pPr>
            <a:r>
              <a:rPr lang="ru-RU" sz="6000" b="1" dirty="0">
                <a:solidFill>
                  <a:srgbClr val="FF0000"/>
                </a:solidFill>
                <a:effectLst>
                  <a:outerShdw blurRad="38100" dist="38100" dir="2700000" algn="tl">
                    <a:srgbClr val="000000"/>
                  </a:outerShdw>
                </a:effectLst>
              </a:rPr>
              <a:t>Они уже сделали 12</a:t>
            </a:r>
          </a:p>
          <a:p>
            <a:pPr algn="ctr">
              <a:defRPr/>
            </a:pPr>
            <a:r>
              <a:rPr lang="ru-RU" sz="6000" b="1" dirty="0">
                <a:solidFill>
                  <a:srgbClr val="FF0000"/>
                </a:solidFill>
                <a:effectLst>
                  <a:outerShdw blurRad="38100" dist="38100" dir="2700000" algn="tl">
                    <a:srgbClr val="000000"/>
                  </a:outerShdw>
                </a:effectLst>
              </a:rPr>
              <a:t> распилов. Сколько</a:t>
            </a:r>
          </a:p>
          <a:p>
            <a:pPr algn="ctr">
              <a:defRPr/>
            </a:pPr>
            <a:r>
              <a:rPr lang="ru-RU" sz="6000" b="1" dirty="0">
                <a:solidFill>
                  <a:srgbClr val="FF0000"/>
                </a:solidFill>
                <a:effectLst>
                  <a:outerShdw blurRad="38100" dist="38100" dir="2700000" algn="tl">
                    <a:srgbClr val="000000"/>
                  </a:outerShdw>
                </a:effectLst>
              </a:rPr>
              <a:t>получилось чурбаков?</a:t>
            </a:r>
            <a:endParaRPr lang="en-US" sz="6000" b="1" dirty="0">
              <a:solidFill>
                <a:srgbClr val="FF0000"/>
              </a:solidFill>
              <a:effectLst>
                <a:outerShdw blurRad="38100" dist="38100" dir="2700000" algn="tl">
                  <a:srgbClr val="000000"/>
                </a:outerShdw>
              </a:effectLst>
            </a:endParaRPr>
          </a:p>
        </p:txBody>
      </p:sp>
      <p:sp>
        <p:nvSpPr>
          <p:cNvPr id="7171" name="Rectangle 3"/>
          <p:cNvSpPr>
            <a:spLocks noChangeAspect="1" noChangeArrowheads="1"/>
          </p:cNvSpPr>
          <p:nvPr/>
        </p:nvSpPr>
        <p:spPr bwMode="auto">
          <a:xfrm>
            <a:off x="0" y="4038600"/>
            <a:ext cx="9144000" cy="2817813"/>
          </a:xfrm>
          <a:prstGeom prst="rect">
            <a:avLst/>
          </a:prstGeom>
          <a:noFill/>
          <a:ln w="9525">
            <a:noFill/>
            <a:miter lim="800000"/>
            <a:headEnd/>
            <a:tailEnd/>
          </a:ln>
          <a:effectLst/>
        </p:spPr>
        <p:txBody>
          <a:bodyPr wrap="none" anchor="ctr"/>
          <a:lstStyle/>
          <a:p>
            <a:pPr algn="ctr">
              <a:defRPr/>
            </a:pPr>
            <a:r>
              <a:rPr lang="ru-RU" sz="7200" b="1" dirty="0">
                <a:solidFill>
                  <a:srgbClr val="FF0000"/>
                </a:solidFill>
                <a:effectLst>
                  <a:outerShdw blurRad="38100" dist="38100" dir="2700000" algn="tl">
                    <a:srgbClr val="000000"/>
                  </a:outerShdw>
                </a:effectLst>
              </a:rPr>
              <a:t>13</a:t>
            </a:r>
            <a:endParaRPr lang="en-US" sz="7200" b="1" dirty="0">
              <a:solidFill>
                <a:srgbClr val="FF0000"/>
              </a:solidFill>
              <a:effectLst>
                <a:outerShdw blurRad="38100" dist="38100" dir="2700000" algn="tl">
                  <a:srgbClr val="000000"/>
                </a:outerShdw>
              </a:effectLst>
            </a:endParaRPr>
          </a:p>
        </p:txBody>
      </p:sp>
      <p:sp>
        <p:nvSpPr>
          <p:cNvPr id="10244" name="Rectangle 4"/>
          <p:cNvSpPr>
            <a:spLocks noChangeArrowheads="1"/>
          </p:cNvSpPr>
          <p:nvPr/>
        </p:nvSpPr>
        <p:spPr bwMode="auto">
          <a:xfrm>
            <a:off x="2916238" y="2790825"/>
            <a:ext cx="3381375" cy="631825"/>
          </a:xfrm>
          <a:prstGeom prst="rect">
            <a:avLst/>
          </a:prstGeom>
          <a:noFill/>
          <a:ln w="9525">
            <a:noFill/>
            <a:miter lim="800000"/>
            <a:headEnd/>
            <a:tailEnd/>
          </a:ln>
        </p:spPr>
        <p:txBody>
          <a:bodyPr wrap="none" anchor="ctr"/>
          <a:lstStyle/>
          <a:p>
            <a:pPr algn="ctr"/>
            <a:endParaRPr lang="ru-RU" sz="3200">
              <a:solidFill>
                <a:srgbClr val="FFCC00"/>
              </a:solidFill>
              <a:latin typeface="Impact" pitchFamily="34" charset="0"/>
            </a:endParaRPr>
          </a:p>
        </p:txBody>
      </p:sp>
      <p:sp>
        <p:nvSpPr>
          <p:cNvPr id="7173" name="AutoShape 5">
            <a:hlinkClick r:id="rId5" action="ppaction://hlinksldjump"/>
          </p:cNvPr>
          <p:cNvSpPr>
            <a:spLocks noChangeArrowheads="1"/>
          </p:cNvSpPr>
          <p:nvPr/>
        </p:nvSpPr>
        <p:spPr bwMode="auto">
          <a:xfrm>
            <a:off x="7718425" y="6329363"/>
            <a:ext cx="1176338" cy="500062"/>
          </a:xfrm>
          <a:prstGeom prst="leftArrow">
            <a:avLst>
              <a:gd name="adj1" fmla="val 50000"/>
              <a:gd name="adj2" fmla="val 58810"/>
            </a:avLst>
          </a:prstGeom>
          <a:solidFill>
            <a:srgbClr val="FFCC00"/>
          </a:solidFill>
          <a:ln w="9525">
            <a:solidFill>
              <a:schemeClr val="tx1"/>
            </a:solidFill>
            <a:miter lim="800000"/>
            <a:headEnd/>
            <a:tailEnd/>
          </a:ln>
        </p:spPr>
        <p:txBody>
          <a:bodyPr wrap="none" anchor="ctr"/>
          <a:lstStyle/>
          <a:p>
            <a:endParaRPr lang="ru-RU"/>
          </a:p>
        </p:txBody>
      </p:sp>
      <p:pic>
        <p:nvPicPr>
          <p:cNvPr id="10246" name="Picture 6" descr="J0215294"/>
          <p:cNvPicPr>
            <a:picLocks noChangeAspect="1" noChangeArrowheads="1"/>
          </p:cNvPicPr>
          <p:nvPr/>
        </p:nvPicPr>
        <p:blipFill>
          <a:blip r:embed="rId6" cstate="print"/>
          <a:srcRect/>
          <a:stretch>
            <a:fillRect/>
          </a:stretch>
        </p:blipFill>
        <p:spPr bwMode="auto">
          <a:xfrm>
            <a:off x="0" y="3565525"/>
            <a:ext cx="2401888" cy="3292475"/>
          </a:xfrm>
          <a:prstGeom prst="rect">
            <a:avLst/>
          </a:prstGeom>
          <a:noFill/>
          <a:ln w="9525">
            <a:noFill/>
            <a:miter lim="800000"/>
            <a:headEnd/>
            <a:tailEnd/>
          </a:ln>
        </p:spPr>
      </p:pic>
      <p:pic>
        <p:nvPicPr>
          <p:cNvPr id="10247" name="Picture 7" descr="J0215545"/>
          <p:cNvPicPr>
            <a:picLocks noChangeAspect="1" noChangeArrowheads="1"/>
          </p:cNvPicPr>
          <p:nvPr/>
        </p:nvPicPr>
        <p:blipFill>
          <a:blip r:embed="rId7" cstate="print"/>
          <a:srcRect/>
          <a:stretch>
            <a:fillRect/>
          </a:stretch>
        </p:blipFill>
        <p:spPr bwMode="auto">
          <a:xfrm rot="1487356">
            <a:off x="217488" y="4564063"/>
            <a:ext cx="1709737" cy="1179512"/>
          </a:xfrm>
          <a:prstGeom prst="rect">
            <a:avLst/>
          </a:prstGeom>
          <a:noFill/>
          <a:ln w="9525">
            <a:noFill/>
            <a:miter lim="800000"/>
            <a:headEnd/>
            <a:tailEnd/>
          </a:ln>
        </p:spPr>
      </p:pic>
    </p:spTree>
  </p:cSld>
  <p:clrMapOvr>
    <a:masterClrMapping/>
  </p:clrMapOvr>
  <p:transition spd="slow">
    <p:dissolve/>
    <p:sndAc>
      <p:stSnd>
        <p:snd r:embed="rId3" name="TYPBEL04.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3" grpId="0" animBg="1"/>
    </p:bld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0000CC"/>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1633</TotalTime>
  <Words>2292</Words>
  <Application>Microsoft Office PowerPoint</Application>
  <PresentationFormat>Экран (4:3)</PresentationFormat>
  <Paragraphs>263</Paragraphs>
  <Slides>28</Slides>
  <Notes>25</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Default Design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Rapuncija</cp:lastModifiedBy>
  <cp:revision>197</cp:revision>
  <dcterms:created xsi:type="dcterms:W3CDTF">2003-12-19T00:36:01Z</dcterms:created>
  <dcterms:modified xsi:type="dcterms:W3CDTF">2014-12-04T19:50:03Z</dcterms:modified>
</cp:coreProperties>
</file>